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62" r:id="rId6"/>
    <p:sldId id="371" r:id="rId7"/>
    <p:sldId id="412" r:id="rId8"/>
    <p:sldId id="413" r:id="rId9"/>
    <p:sldId id="414" r:id="rId10"/>
    <p:sldId id="415" r:id="rId11"/>
    <p:sldId id="416" r:id="rId12"/>
    <p:sldId id="417" r:id="rId13"/>
    <p:sldId id="418" r:id="rId14"/>
    <p:sldId id="419" r:id="rId15"/>
    <p:sldId id="420" r:id="rId16"/>
    <p:sldId id="421" r:id="rId17"/>
    <p:sldId id="422" r:id="rId18"/>
    <p:sldId id="424" r:id="rId19"/>
    <p:sldId id="4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0AC"/>
    <a:srgbClr val="6F6258"/>
    <a:srgbClr val="E5E5E5"/>
    <a:srgbClr val="EC6D86"/>
    <a:srgbClr val="E6005B"/>
    <a:srgbClr val="9E043D"/>
    <a:srgbClr val="BB3F07"/>
    <a:srgbClr val="C7D533"/>
    <a:srgbClr val="821E69"/>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70"/>
    <p:restoredTop sz="95070"/>
  </p:normalViewPr>
  <p:slideViewPr>
    <p:cSldViewPr snapToGrid="0" snapToObjects="1">
      <p:cViewPr varScale="1">
        <p:scale>
          <a:sx n="100" d="100"/>
          <a:sy n="100" d="100"/>
        </p:scale>
        <p:origin x="168" y="536"/>
      </p:cViewPr>
      <p:guideLst/>
    </p:cSldViewPr>
  </p:slideViewPr>
  <p:outlineViewPr>
    <p:cViewPr>
      <p:scale>
        <a:sx n="33" d="100"/>
        <a:sy n="33" d="100"/>
      </p:scale>
      <p:origin x="0" y="-3788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han, Conor" userId="f0efb965-348a-45f4-b123-bfc38a018e6c" providerId="ADAL" clId="{549EBE81-76C1-E345-8654-631E0EF312A5}"/>
    <pc:docChg chg="custSel modSld">
      <pc:chgData name="Meehan, Conor" userId="f0efb965-348a-45f4-b123-bfc38a018e6c" providerId="ADAL" clId="{549EBE81-76C1-E345-8654-631E0EF312A5}" dt="2023-06-12T15:10:35.943" v="2" actId="27636"/>
      <pc:docMkLst>
        <pc:docMk/>
      </pc:docMkLst>
      <pc:sldChg chg="modSp mod">
        <pc:chgData name="Meehan, Conor" userId="f0efb965-348a-45f4-b123-bfc38a018e6c" providerId="ADAL" clId="{549EBE81-76C1-E345-8654-631E0EF312A5}" dt="2023-06-12T15:10:35.943" v="2" actId="27636"/>
        <pc:sldMkLst>
          <pc:docMk/>
          <pc:sldMk cId="133392737" sldId="276"/>
        </pc:sldMkLst>
        <pc:spChg chg="mod">
          <ac:chgData name="Meehan, Conor" userId="f0efb965-348a-45f4-b123-bfc38a018e6c" providerId="ADAL" clId="{549EBE81-76C1-E345-8654-631E0EF312A5}" dt="2023-06-12T15:10:35.943" v="2" actId="27636"/>
          <ac:spMkLst>
            <pc:docMk/>
            <pc:sldMk cId="133392737" sldId="276"/>
            <ac:spMk id="7" creationId="{9476F7CE-AF6C-7984-376A-C0149550D5D2}"/>
          </ac:spMkLst>
        </pc:spChg>
      </pc:sldChg>
      <pc:sldChg chg="modSp mod">
        <pc:chgData name="Meehan, Conor" userId="f0efb965-348a-45f4-b123-bfc38a018e6c" providerId="ADAL" clId="{549EBE81-76C1-E345-8654-631E0EF312A5}" dt="2023-05-31T14:00:18.786" v="0" actId="20577"/>
        <pc:sldMkLst>
          <pc:docMk/>
          <pc:sldMk cId="918799015" sldId="295"/>
        </pc:sldMkLst>
        <pc:spChg chg="mod">
          <ac:chgData name="Meehan, Conor" userId="f0efb965-348a-45f4-b123-bfc38a018e6c" providerId="ADAL" clId="{549EBE81-76C1-E345-8654-631E0EF312A5}" dt="2023-05-31T14:00:18.786" v="0" actId="20577"/>
          <ac:spMkLst>
            <pc:docMk/>
            <pc:sldMk cId="918799015" sldId="295"/>
            <ac:spMk id="2" creationId="{1154DFE8-7E94-7D42-8F57-AE1BC6C92109}"/>
          </ac:spMkLst>
        </pc:spChg>
      </pc:sldChg>
    </pc:docChg>
  </pc:docChgLst>
  <pc:docChgLst>
    <pc:chgData name="Meehan, Conor" userId="f0efb965-348a-45f4-b123-bfc38a018e6c" providerId="ADAL" clId="{AD4EFC51-287C-CE42-9329-45149033A930}"/>
    <pc:docChg chg="undo custSel addSld delSld modSld sldOrd">
      <pc:chgData name="Meehan, Conor" userId="f0efb965-348a-45f4-b123-bfc38a018e6c" providerId="ADAL" clId="{AD4EFC51-287C-CE42-9329-45149033A930}" dt="2022-05-09T13:51:18.276" v="540" actId="27636"/>
      <pc:docMkLst>
        <pc:docMk/>
      </pc:docMkLst>
      <pc:sldChg chg="delSp modSp mod">
        <pc:chgData name="Meehan, Conor" userId="f0efb965-348a-45f4-b123-bfc38a018e6c" providerId="ADAL" clId="{AD4EFC51-287C-CE42-9329-45149033A930}" dt="2022-05-05T12:53:23.979" v="12" actId="20577"/>
        <pc:sldMkLst>
          <pc:docMk/>
          <pc:sldMk cId="2383494940" sldId="256"/>
        </pc:sldMkLst>
        <pc:spChg chg="mod">
          <ac:chgData name="Meehan, Conor" userId="f0efb965-348a-45f4-b123-bfc38a018e6c" providerId="ADAL" clId="{AD4EFC51-287C-CE42-9329-45149033A930}" dt="2022-05-05T12:53:07.065" v="0"/>
          <ac:spMkLst>
            <pc:docMk/>
            <pc:sldMk cId="2383494940" sldId="256"/>
            <ac:spMk id="2" creationId="{1154DFE8-7E94-7D42-8F57-AE1BC6C92109}"/>
          </ac:spMkLst>
        </pc:spChg>
        <pc:spChg chg="del mod">
          <ac:chgData name="Meehan, Conor" userId="f0efb965-348a-45f4-b123-bfc38a018e6c" providerId="ADAL" clId="{AD4EFC51-287C-CE42-9329-45149033A930}" dt="2022-05-05T12:53:16.076" v="3" actId="478"/>
          <ac:spMkLst>
            <pc:docMk/>
            <pc:sldMk cId="2383494940" sldId="256"/>
            <ac:spMk id="5" creationId="{26CE8EEC-4C93-9A46-B61A-ABE206E9BA41}"/>
          </ac:spMkLst>
        </pc:spChg>
        <pc:spChg chg="mod">
          <ac:chgData name="Meehan, Conor" userId="f0efb965-348a-45f4-b123-bfc38a018e6c" providerId="ADAL" clId="{AD4EFC51-287C-CE42-9329-45149033A930}" dt="2022-05-05T12:53:23.979" v="12" actId="20577"/>
          <ac:spMkLst>
            <pc:docMk/>
            <pc:sldMk cId="2383494940" sldId="256"/>
            <ac:spMk id="6" creationId="{CA186570-7106-254D-9DED-7DBE617342D0}"/>
          </ac:spMkLst>
        </pc:spChg>
      </pc:sldChg>
      <pc:sldChg chg="modSp">
        <pc:chgData name="Meehan, Conor" userId="f0efb965-348a-45f4-b123-bfc38a018e6c" providerId="ADAL" clId="{AD4EFC51-287C-CE42-9329-45149033A930}" dt="2022-05-05T12:53:32.100" v="13"/>
        <pc:sldMkLst>
          <pc:docMk/>
          <pc:sldMk cId="3418174511" sldId="262"/>
        </pc:sldMkLst>
        <pc:spChg chg="mod">
          <ac:chgData name="Meehan, Conor" userId="f0efb965-348a-45f4-b123-bfc38a018e6c" providerId="ADAL" clId="{AD4EFC51-287C-CE42-9329-45149033A930}" dt="2022-05-05T12:53:32.100" v="13"/>
          <ac:spMkLst>
            <pc:docMk/>
            <pc:sldMk cId="3418174511" sldId="262"/>
            <ac:spMk id="9" creationId="{236654F0-D29E-AE4F-A966-9762A2AB84EB}"/>
          </ac:spMkLst>
        </pc:spChg>
      </pc:sldChg>
      <pc:sldChg chg="addSp delSp modSp mod">
        <pc:chgData name="Meehan, Conor" userId="f0efb965-348a-45f4-b123-bfc38a018e6c" providerId="ADAL" clId="{AD4EFC51-287C-CE42-9329-45149033A930}" dt="2022-05-05T12:53:55.381" v="21" actId="27636"/>
        <pc:sldMkLst>
          <pc:docMk/>
          <pc:sldMk cId="1912870039" sldId="263"/>
        </pc:sldMkLst>
        <pc:spChg chg="add del mod">
          <ac:chgData name="Meehan, Conor" userId="f0efb965-348a-45f4-b123-bfc38a018e6c" providerId="ADAL" clId="{AD4EFC51-287C-CE42-9329-45149033A930}" dt="2022-05-05T12:53:47.760" v="18"/>
          <ac:spMkLst>
            <pc:docMk/>
            <pc:sldMk cId="1912870039" sldId="263"/>
            <ac:spMk id="3" creationId="{B5C21EC3-A9C4-65B4-0A00-05C5930DE227}"/>
          </ac:spMkLst>
        </pc:spChg>
        <pc:spChg chg="add mod">
          <ac:chgData name="Meehan, Conor" userId="f0efb965-348a-45f4-b123-bfc38a018e6c" providerId="ADAL" clId="{AD4EFC51-287C-CE42-9329-45149033A930}" dt="2022-05-05T12:53:55.381" v="21" actId="27636"/>
          <ac:spMkLst>
            <pc:docMk/>
            <pc:sldMk cId="1912870039" sldId="263"/>
            <ac:spMk id="7" creationId="{9476F7CE-AF6C-7984-376A-C0149550D5D2}"/>
          </ac:spMkLst>
        </pc:spChg>
        <pc:spChg chg="mod">
          <ac:chgData name="Meehan, Conor" userId="f0efb965-348a-45f4-b123-bfc38a018e6c" providerId="ADAL" clId="{AD4EFC51-287C-CE42-9329-45149033A930}" dt="2022-05-05T12:53:39.386" v="14"/>
          <ac:spMkLst>
            <pc:docMk/>
            <pc:sldMk cId="1912870039" sldId="263"/>
            <ac:spMk id="8" creationId="{551F150B-CD36-EC43-A80B-C4F967B90C86}"/>
          </ac:spMkLst>
        </pc:spChg>
        <pc:spChg chg="del">
          <ac:chgData name="Meehan, Conor" userId="f0efb965-348a-45f4-b123-bfc38a018e6c" providerId="ADAL" clId="{AD4EFC51-287C-CE42-9329-45149033A930}" dt="2022-05-05T12:53:43.606" v="16" actId="478"/>
          <ac:spMkLst>
            <pc:docMk/>
            <pc:sldMk cId="1912870039" sldId="263"/>
            <ac:spMk id="10" creationId="{C9B340F2-CF2C-FD40-8EA2-87E8B5E236EF}"/>
          </ac:spMkLst>
        </pc:spChg>
        <pc:picChg chg="del">
          <ac:chgData name="Meehan, Conor" userId="f0efb965-348a-45f4-b123-bfc38a018e6c" providerId="ADAL" clId="{AD4EFC51-287C-CE42-9329-45149033A930}" dt="2022-05-05T12:53:40.537" v="15" actId="478"/>
          <ac:picMkLst>
            <pc:docMk/>
            <pc:sldMk cId="1912870039" sldId="263"/>
            <ac:picMk id="11" creationId="{AF3F9829-A33D-9443-80ED-F98333A36783}"/>
          </ac:picMkLst>
        </pc:picChg>
      </pc:sldChg>
      <pc:sldChg chg="del">
        <pc:chgData name="Meehan, Conor" userId="f0efb965-348a-45f4-b123-bfc38a018e6c" providerId="ADAL" clId="{AD4EFC51-287C-CE42-9329-45149033A930}" dt="2022-05-05T12:54:03.282" v="22" actId="2696"/>
        <pc:sldMkLst>
          <pc:docMk/>
          <pc:sldMk cId="1927399848" sldId="264"/>
        </pc:sldMkLst>
      </pc:sldChg>
      <pc:sldChg chg="modSp add mod">
        <pc:chgData name="Meehan, Conor" userId="f0efb965-348a-45f4-b123-bfc38a018e6c" providerId="ADAL" clId="{AD4EFC51-287C-CE42-9329-45149033A930}" dt="2022-05-05T12:54:14.328" v="25" actId="27636"/>
        <pc:sldMkLst>
          <pc:docMk/>
          <pc:sldMk cId="4232830738" sldId="264"/>
        </pc:sldMkLst>
        <pc:spChg chg="mod">
          <ac:chgData name="Meehan, Conor" userId="f0efb965-348a-45f4-b123-bfc38a018e6c" providerId="ADAL" clId="{AD4EFC51-287C-CE42-9329-45149033A930}" dt="2022-05-05T12:54:14.328" v="25" actId="27636"/>
          <ac:spMkLst>
            <pc:docMk/>
            <pc:sldMk cId="4232830738" sldId="264"/>
            <ac:spMk id="7" creationId="{9476F7CE-AF6C-7984-376A-C0149550D5D2}"/>
          </ac:spMkLst>
        </pc:spChg>
      </pc:sldChg>
      <pc:sldChg chg="modSp add">
        <pc:chgData name="Meehan, Conor" userId="f0efb965-348a-45f4-b123-bfc38a018e6c" providerId="ADAL" clId="{AD4EFC51-287C-CE42-9329-45149033A930}" dt="2022-05-05T12:54:27" v="28"/>
        <pc:sldMkLst>
          <pc:docMk/>
          <pc:sldMk cId="3668959349" sldId="265"/>
        </pc:sldMkLst>
        <pc:spChg chg="mod">
          <ac:chgData name="Meehan, Conor" userId="f0efb965-348a-45f4-b123-bfc38a018e6c" providerId="ADAL" clId="{AD4EFC51-287C-CE42-9329-45149033A930}" dt="2022-05-05T12:54:23.180" v="27"/>
          <ac:spMkLst>
            <pc:docMk/>
            <pc:sldMk cId="3668959349" sldId="265"/>
            <ac:spMk id="7" creationId="{9476F7CE-AF6C-7984-376A-C0149550D5D2}"/>
          </ac:spMkLst>
        </pc:spChg>
        <pc:spChg chg="mod">
          <ac:chgData name="Meehan, Conor" userId="f0efb965-348a-45f4-b123-bfc38a018e6c" providerId="ADAL" clId="{AD4EFC51-287C-CE42-9329-45149033A930}" dt="2022-05-05T12:54:27" v="28"/>
          <ac:spMkLst>
            <pc:docMk/>
            <pc:sldMk cId="3668959349" sldId="265"/>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3865163696" sldId="265"/>
        </pc:sldMkLst>
      </pc:sldChg>
      <pc:sldChg chg="del">
        <pc:chgData name="Meehan, Conor" userId="f0efb965-348a-45f4-b123-bfc38a018e6c" providerId="ADAL" clId="{AD4EFC51-287C-CE42-9329-45149033A930}" dt="2022-05-05T12:54:03.282" v="22" actId="2696"/>
        <pc:sldMkLst>
          <pc:docMk/>
          <pc:sldMk cId="1097280921" sldId="266"/>
        </pc:sldMkLst>
      </pc:sldChg>
      <pc:sldChg chg="addSp delSp modSp add mod">
        <pc:chgData name="Meehan, Conor" userId="f0efb965-348a-45f4-b123-bfc38a018e6c" providerId="ADAL" clId="{AD4EFC51-287C-CE42-9329-45149033A930}" dt="2022-05-05T12:54:57.057" v="62" actId="1076"/>
        <pc:sldMkLst>
          <pc:docMk/>
          <pc:sldMk cId="2133703639" sldId="266"/>
        </pc:sldMkLst>
        <pc:spChg chg="add del mod">
          <ac:chgData name="Meehan, Conor" userId="f0efb965-348a-45f4-b123-bfc38a018e6c" providerId="ADAL" clId="{AD4EFC51-287C-CE42-9329-45149033A930}" dt="2022-05-05T12:54:47.013" v="59" actId="478"/>
          <ac:spMkLst>
            <pc:docMk/>
            <pc:sldMk cId="2133703639" sldId="266"/>
            <ac:spMk id="4" creationId="{2BB8E57F-466E-B072-5623-629247E545CD}"/>
          </ac:spMkLst>
        </pc:spChg>
        <pc:spChg chg="del">
          <ac:chgData name="Meehan, Conor" userId="f0efb965-348a-45f4-b123-bfc38a018e6c" providerId="ADAL" clId="{AD4EFC51-287C-CE42-9329-45149033A930}" dt="2022-05-05T12:54:45.565" v="58" actId="478"/>
          <ac:spMkLst>
            <pc:docMk/>
            <pc:sldMk cId="2133703639" sldId="266"/>
            <ac:spMk id="7" creationId="{9476F7CE-AF6C-7984-376A-C0149550D5D2}"/>
          </ac:spMkLst>
        </pc:spChg>
        <pc:spChg chg="mod">
          <ac:chgData name="Meehan, Conor" userId="f0efb965-348a-45f4-b123-bfc38a018e6c" providerId="ADAL" clId="{AD4EFC51-287C-CE42-9329-45149033A930}" dt="2022-05-05T12:54:43.423" v="57" actId="20577"/>
          <ac:spMkLst>
            <pc:docMk/>
            <pc:sldMk cId="2133703639" sldId="266"/>
            <ac:spMk id="8" creationId="{551F150B-CD36-EC43-A80B-C4F967B90C86}"/>
          </ac:spMkLst>
        </pc:spChg>
        <pc:picChg chg="add mod">
          <ac:chgData name="Meehan, Conor" userId="f0efb965-348a-45f4-b123-bfc38a018e6c" providerId="ADAL" clId="{AD4EFC51-287C-CE42-9329-45149033A930}" dt="2022-05-05T12:54:57.057" v="62" actId="1076"/>
          <ac:picMkLst>
            <pc:docMk/>
            <pc:sldMk cId="2133703639" sldId="266"/>
            <ac:picMk id="9" creationId="{DCC75CE1-A728-F7DD-9767-AFD30F233F3B}"/>
          </ac:picMkLst>
        </pc:picChg>
      </pc:sldChg>
      <pc:sldChg chg="del">
        <pc:chgData name="Meehan, Conor" userId="f0efb965-348a-45f4-b123-bfc38a018e6c" providerId="ADAL" clId="{AD4EFC51-287C-CE42-9329-45149033A930}" dt="2022-05-05T12:54:03.282" v="22" actId="2696"/>
        <pc:sldMkLst>
          <pc:docMk/>
          <pc:sldMk cId="842259452" sldId="267"/>
        </pc:sldMkLst>
      </pc:sldChg>
      <pc:sldChg chg="addSp modSp add mod">
        <pc:chgData name="Meehan, Conor" userId="f0efb965-348a-45f4-b123-bfc38a018e6c" providerId="ADAL" clId="{AD4EFC51-287C-CE42-9329-45149033A930}" dt="2022-05-05T12:56:00.462" v="97" actId="20577"/>
        <pc:sldMkLst>
          <pc:docMk/>
          <pc:sldMk cId="2816234006" sldId="267"/>
        </pc:sldMkLst>
        <pc:spChg chg="mod">
          <ac:chgData name="Meehan, Conor" userId="f0efb965-348a-45f4-b123-bfc38a018e6c" providerId="ADAL" clId="{AD4EFC51-287C-CE42-9329-45149033A930}" dt="2022-05-05T12:55:32.954" v="72" actId="14100"/>
          <ac:spMkLst>
            <pc:docMk/>
            <pc:sldMk cId="2816234006" sldId="267"/>
            <ac:spMk id="7" creationId="{9476F7CE-AF6C-7984-376A-C0149550D5D2}"/>
          </ac:spMkLst>
        </pc:spChg>
        <pc:spChg chg="mod">
          <ac:chgData name="Meehan, Conor" userId="f0efb965-348a-45f4-b123-bfc38a018e6c" providerId="ADAL" clId="{AD4EFC51-287C-CE42-9329-45149033A930}" dt="2022-05-05T12:56:00.462" v="97" actId="20577"/>
          <ac:spMkLst>
            <pc:docMk/>
            <pc:sldMk cId="2816234006" sldId="267"/>
            <ac:spMk id="8" creationId="{551F150B-CD36-EC43-A80B-C4F967B90C86}"/>
          </ac:spMkLst>
        </pc:spChg>
        <pc:picChg chg="add mod">
          <ac:chgData name="Meehan, Conor" userId="f0efb965-348a-45f4-b123-bfc38a018e6c" providerId="ADAL" clId="{AD4EFC51-287C-CE42-9329-45149033A930}" dt="2022-05-05T12:55:46.071" v="74" actId="1076"/>
          <ac:picMkLst>
            <pc:docMk/>
            <pc:sldMk cId="2816234006" sldId="267"/>
            <ac:picMk id="5" creationId="{D23AC7D6-1628-8725-3A65-DFBBA75717ED}"/>
          </ac:picMkLst>
        </pc:picChg>
        <pc:picChg chg="add mod">
          <ac:chgData name="Meehan, Conor" userId="f0efb965-348a-45f4-b123-bfc38a018e6c" providerId="ADAL" clId="{AD4EFC51-287C-CE42-9329-45149033A930}" dt="2022-05-05T12:55:54.355" v="75" actId="1076"/>
          <ac:picMkLst>
            <pc:docMk/>
            <pc:sldMk cId="2816234006" sldId="267"/>
            <ac:picMk id="6" creationId="{3CFBF18C-C20A-70B6-2B15-C100828474AE}"/>
          </ac:picMkLst>
        </pc:picChg>
      </pc:sldChg>
      <pc:sldChg chg="del">
        <pc:chgData name="Meehan, Conor" userId="f0efb965-348a-45f4-b123-bfc38a018e6c" providerId="ADAL" clId="{AD4EFC51-287C-CE42-9329-45149033A930}" dt="2022-05-05T12:54:03.282" v="22" actId="2696"/>
        <pc:sldMkLst>
          <pc:docMk/>
          <pc:sldMk cId="2207535278" sldId="268"/>
        </pc:sldMkLst>
      </pc:sldChg>
      <pc:sldChg chg="modSp add">
        <pc:chgData name="Meehan, Conor" userId="f0efb965-348a-45f4-b123-bfc38a018e6c" providerId="ADAL" clId="{AD4EFC51-287C-CE42-9329-45149033A930}" dt="2022-05-05T12:56:12.704" v="99"/>
        <pc:sldMkLst>
          <pc:docMk/>
          <pc:sldMk cId="4172036000" sldId="268"/>
        </pc:sldMkLst>
        <pc:spChg chg="mod">
          <ac:chgData name="Meehan, Conor" userId="f0efb965-348a-45f4-b123-bfc38a018e6c" providerId="ADAL" clId="{AD4EFC51-287C-CE42-9329-45149033A930}" dt="2022-05-05T12:56:09.088" v="98"/>
          <ac:spMkLst>
            <pc:docMk/>
            <pc:sldMk cId="4172036000" sldId="268"/>
            <ac:spMk id="7" creationId="{9476F7CE-AF6C-7984-376A-C0149550D5D2}"/>
          </ac:spMkLst>
        </pc:spChg>
        <pc:spChg chg="mod">
          <ac:chgData name="Meehan, Conor" userId="f0efb965-348a-45f4-b123-bfc38a018e6c" providerId="ADAL" clId="{AD4EFC51-287C-CE42-9329-45149033A930}" dt="2022-05-05T12:56:12.704" v="99"/>
          <ac:spMkLst>
            <pc:docMk/>
            <pc:sldMk cId="4172036000" sldId="268"/>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1503595700" sldId="269"/>
        </pc:sldMkLst>
      </pc:sldChg>
      <pc:sldChg chg="addSp delSp modSp add mod">
        <pc:chgData name="Meehan, Conor" userId="f0efb965-348a-45f4-b123-bfc38a018e6c" providerId="ADAL" clId="{AD4EFC51-287C-CE42-9329-45149033A930}" dt="2022-05-05T12:56:32.757" v="104" actId="1076"/>
        <pc:sldMkLst>
          <pc:docMk/>
          <pc:sldMk cId="1752793025" sldId="269"/>
        </pc:sldMkLst>
        <pc:spChg chg="add del mod">
          <ac:chgData name="Meehan, Conor" userId="f0efb965-348a-45f4-b123-bfc38a018e6c" providerId="ADAL" clId="{AD4EFC51-287C-CE42-9329-45149033A930}" dt="2022-05-05T12:56:25.957" v="102" actId="478"/>
          <ac:spMkLst>
            <pc:docMk/>
            <pc:sldMk cId="1752793025" sldId="269"/>
            <ac:spMk id="4" creationId="{9628AD8C-9AD5-7581-616C-076985653A45}"/>
          </ac:spMkLst>
        </pc:spChg>
        <pc:spChg chg="del">
          <ac:chgData name="Meehan, Conor" userId="f0efb965-348a-45f4-b123-bfc38a018e6c" providerId="ADAL" clId="{AD4EFC51-287C-CE42-9329-45149033A930}" dt="2022-05-05T12:56:24.073" v="101" actId="478"/>
          <ac:spMkLst>
            <pc:docMk/>
            <pc:sldMk cId="1752793025" sldId="269"/>
            <ac:spMk id="7" creationId="{9476F7CE-AF6C-7984-376A-C0149550D5D2}"/>
          </ac:spMkLst>
        </pc:spChg>
        <pc:spChg chg="mod">
          <ac:chgData name="Meehan, Conor" userId="f0efb965-348a-45f4-b123-bfc38a018e6c" providerId="ADAL" clId="{AD4EFC51-287C-CE42-9329-45149033A930}" dt="2022-05-05T12:56:21.396" v="100"/>
          <ac:spMkLst>
            <pc:docMk/>
            <pc:sldMk cId="1752793025" sldId="269"/>
            <ac:spMk id="8" creationId="{551F150B-CD36-EC43-A80B-C4F967B90C86}"/>
          </ac:spMkLst>
        </pc:spChg>
        <pc:picChg chg="add mod">
          <ac:chgData name="Meehan, Conor" userId="f0efb965-348a-45f4-b123-bfc38a018e6c" providerId="ADAL" clId="{AD4EFC51-287C-CE42-9329-45149033A930}" dt="2022-05-05T12:56:32.757" v="104" actId="1076"/>
          <ac:picMkLst>
            <pc:docMk/>
            <pc:sldMk cId="1752793025" sldId="269"/>
            <ac:picMk id="9" creationId="{D395B249-64F9-6A58-38E0-930967DB301C}"/>
          </ac:picMkLst>
        </pc:picChg>
      </pc:sldChg>
      <pc:sldChg chg="modSp add mod">
        <pc:chgData name="Meehan, Conor" userId="f0efb965-348a-45f4-b123-bfc38a018e6c" providerId="ADAL" clId="{AD4EFC51-287C-CE42-9329-45149033A930}" dt="2022-05-05T12:57:11.970" v="117"/>
        <pc:sldMkLst>
          <pc:docMk/>
          <pc:sldMk cId="1668567106" sldId="270"/>
        </pc:sldMkLst>
        <pc:spChg chg="mod">
          <ac:chgData name="Meehan, Conor" userId="f0efb965-348a-45f4-b123-bfc38a018e6c" providerId="ADAL" clId="{AD4EFC51-287C-CE42-9329-45149033A930}" dt="2022-05-05T12:57:08.141" v="116" actId="27636"/>
          <ac:spMkLst>
            <pc:docMk/>
            <pc:sldMk cId="1668567106" sldId="270"/>
            <ac:spMk id="7" creationId="{9476F7CE-AF6C-7984-376A-C0149550D5D2}"/>
          </ac:spMkLst>
        </pc:spChg>
        <pc:spChg chg="mod">
          <ac:chgData name="Meehan, Conor" userId="f0efb965-348a-45f4-b123-bfc38a018e6c" providerId="ADAL" clId="{AD4EFC51-287C-CE42-9329-45149033A930}" dt="2022-05-05T12:57:11.970" v="117"/>
          <ac:spMkLst>
            <pc:docMk/>
            <pc:sldMk cId="1668567106" sldId="270"/>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3929691312" sldId="270"/>
        </pc:sldMkLst>
      </pc:sldChg>
      <pc:sldChg chg="add del">
        <pc:chgData name="Meehan, Conor" userId="f0efb965-348a-45f4-b123-bfc38a018e6c" providerId="ADAL" clId="{AD4EFC51-287C-CE42-9329-45149033A930}" dt="2022-05-05T12:57:37.064" v="122" actId="2696"/>
        <pc:sldMkLst>
          <pc:docMk/>
          <pc:sldMk cId="1656435235" sldId="271"/>
        </pc:sldMkLst>
      </pc:sldChg>
      <pc:sldChg chg="del">
        <pc:chgData name="Meehan, Conor" userId="f0efb965-348a-45f4-b123-bfc38a018e6c" providerId="ADAL" clId="{AD4EFC51-287C-CE42-9329-45149033A930}" dt="2022-05-05T12:54:03.282" v="22" actId="2696"/>
        <pc:sldMkLst>
          <pc:docMk/>
          <pc:sldMk cId="1693720346" sldId="271"/>
        </pc:sldMkLst>
      </pc:sldChg>
      <pc:sldChg chg="addSp delSp modSp add mod">
        <pc:chgData name="Meehan, Conor" userId="f0efb965-348a-45f4-b123-bfc38a018e6c" providerId="ADAL" clId="{AD4EFC51-287C-CE42-9329-45149033A930}" dt="2022-05-05T12:57:40.977" v="123"/>
        <pc:sldMkLst>
          <pc:docMk/>
          <pc:sldMk cId="2149494103" sldId="272"/>
        </pc:sldMkLst>
        <pc:spChg chg="add del mod">
          <ac:chgData name="Meehan, Conor" userId="f0efb965-348a-45f4-b123-bfc38a018e6c" providerId="ADAL" clId="{AD4EFC51-287C-CE42-9329-45149033A930}" dt="2022-05-05T12:57:24.757" v="119" actId="478"/>
          <ac:spMkLst>
            <pc:docMk/>
            <pc:sldMk cId="2149494103" sldId="272"/>
            <ac:spMk id="4" creationId="{C081C0C6-ACEB-EF55-750E-2D9934CE0825}"/>
          </ac:spMkLst>
        </pc:spChg>
        <pc:spChg chg="del">
          <ac:chgData name="Meehan, Conor" userId="f0efb965-348a-45f4-b123-bfc38a018e6c" providerId="ADAL" clId="{AD4EFC51-287C-CE42-9329-45149033A930}" dt="2022-05-05T12:57:23.141" v="118" actId="478"/>
          <ac:spMkLst>
            <pc:docMk/>
            <pc:sldMk cId="2149494103" sldId="272"/>
            <ac:spMk id="7" creationId="{9476F7CE-AF6C-7984-376A-C0149550D5D2}"/>
          </ac:spMkLst>
        </pc:spChg>
        <pc:spChg chg="mod">
          <ac:chgData name="Meehan, Conor" userId="f0efb965-348a-45f4-b123-bfc38a018e6c" providerId="ADAL" clId="{AD4EFC51-287C-CE42-9329-45149033A930}" dt="2022-05-05T12:57:40.977" v="123"/>
          <ac:spMkLst>
            <pc:docMk/>
            <pc:sldMk cId="2149494103" sldId="272"/>
            <ac:spMk id="8" creationId="{551F150B-CD36-EC43-A80B-C4F967B90C86}"/>
          </ac:spMkLst>
        </pc:spChg>
        <pc:picChg chg="add mod">
          <ac:chgData name="Meehan, Conor" userId="f0efb965-348a-45f4-b123-bfc38a018e6c" providerId="ADAL" clId="{AD4EFC51-287C-CE42-9329-45149033A930}" dt="2022-05-05T12:57:28.187" v="121" actId="1076"/>
          <ac:picMkLst>
            <pc:docMk/>
            <pc:sldMk cId="2149494103" sldId="272"/>
            <ac:picMk id="9" creationId="{AE0EC58B-59FE-E40A-2EDE-3497A5E3178F}"/>
          </ac:picMkLst>
        </pc:picChg>
      </pc:sldChg>
      <pc:sldChg chg="del">
        <pc:chgData name="Meehan, Conor" userId="f0efb965-348a-45f4-b123-bfc38a018e6c" providerId="ADAL" clId="{AD4EFC51-287C-CE42-9329-45149033A930}" dt="2022-05-05T12:54:03.282" v="22" actId="2696"/>
        <pc:sldMkLst>
          <pc:docMk/>
          <pc:sldMk cId="4068256775" sldId="272"/>
        </pc:sldMkLst>
      </pc:sldChg>
      <pc:sldChg chg="modSp add">
        <pc:chgData name="Meehan, Conor" userId="f0efb965-348a-45f4-b123-bfc38a018e6c" providerId="ADAL" clId="{AD4EFC51-287C-CE42-9329-45149033A930}" dt="2022-05-05T13:01:57.248" v="125"/>
        <pc:sldMkLst>
          <pc:docMk/>
          <pc:sldMk cId="1076808467" sldId="273"/>
        </pc:sldMkLst>
        <pc:spChg chg="mod">
          <ac:chgData name="Meehan, Conor" userId="f0efb965-348a-45f4-b123-bfc38a018e6c" providerId="ADAL" clId="{AD4EFC51-287C-CE42-9329-45149033A930}" dt="2022-05-05T13:01:53.387" v="124"/>
          <ac:spMkLst>
            <pc:docMk/>
            <pc:sldMk cId="1076808467" sldId="273"/>
            <ac:spMk id="7" creationId="{9476F7CE-AF6C-7984-376A-C0149550D5D2}"/>
          </ac:spMkLst>
        </pc:spChg>
        <pc:spChg chg="mod">
          <ac:chgData name="Meehan, Conor" userId="f0efb965-348a-45f4-b123-bfc38a018e6c" providerId="ADAL" clId="{AD4EFC51-287C-CE42-9329-45149033A930}" dt="2022-05-05T13:01:57.248" v="125"/>
          <ac:spMkLst>
            <pc:docMk/>
            <pc:sldMk cId="1076808467" sldId="273"/>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2849142032" sldId="273"/>
        </pc:sldMkLst>
      </pc:sldChg>
      <pc:sldChg chg="addSp delSp modSp add mod">
        <pc:chgData name="Meehan, Conor" userId="f0efb965-348a-45f4-b123-bfc38a018e6c" providerId="ADAL" clId="{AD4EFC51-287C-CE42-9329-45149033A930}" dt="2022-05-05T13:02:13.556" v="136" actId="20577"/>
        <pc:sldMkLst>
          <pc:docMk/>
          <pc:sldMk cId="1069472505" sldId="274"/>
        </pc:sldMkLst>
        <pc:spChg chg="add del mod">
          <ac:chgData name="Meehan, Conor" userId="f0efb965-348a-45f4-b123-bfc38a018e6c" providerId="ADAL" clId="{AD4EFC51-287C-CE42-9329-45149033A930}" dt="2022-05-05T13:02:06.455" v="127" actId="478"/>
          <ac:spMkLst>
            <pc:docMk/>
            <pc:sldMk cId="1069472505" sldId="274"/>
            <ac:spMk id="4" creationId="{E47BA19C-2488-CEB2-EA61-84CAA1A89AA4}"/>
          </ac:spMkLst>
        </pc:spChg>
        <pc:spChg chg="del">
          <ac:chgData name="Meehan, Conor" userId="f0efb965-348a-45f4-b123-bfc38a018e6c" providerId="ADAL" clId="{AD4EFC51-287C-CE42-9329-45149033A930}" dt="2022-05-05T13:02:05.014" v="126" actId="478"/>
          <ac:spMkLst>
            <pc:docMk/>
            <pc:sldMk cId="1069472505" sldId="274"/>
            <ac:spMk id="7" creationId="{9476F7CE-AF6C-7984-376A-C0149550D5D2}"/>
          </ac:spMkLst>
        </pc:spChg>
        <pc:spChg chg="mod">
          <ac:chgData name="Meehan, Conor" userId="f0efb965-348a-45f4-b123-bfc38a018e6c" providerId="ADAL" clId="{AD4EFC51-287C-CE42-9329-45149033A930}" dt="2022-05-05T13:02:13.556" v="136" actId="20577"/>
          <ac:spMkLst>
            <pc:docMk/>
            <pc:sldMk cId="1069472505" sldId="274"/>
            <ac:spMk id="8" creationId="{551F150B-CD36-EC43-A80B-C4F967B90C86}"/>
          </ac:spMkLst>
        </pc:spChg>
        <pc:picChg chg="add mod">
          <ac:chgData name="Meehan, Conor" userId="f0efb965-348a-45f4-b123-bfc38a018e6c" providerId="ADAL" clId="{AD4EFC51-287C-CE42-9329-45149033A930}" dt="2022-05-05T13:02:11.206" v="129" actId="1076"/>
          <ac:picMkLst>
            <pc:docMk/>
            <pc:sldMk cId="1069472505" sldId="274"/>
            <ac:picMk id="9" creationId="{A79E5CA0-6555-31D4-43E7-2E23E8D58947}"/>
          </ac:picMkLst>
        </pc:picChg>
      </pc:sldChg>
      <pc:sldChg chg="del">
        <pc:chgData name="Meehan, Conor" userId="f0efb965-348a-45f4-b123-bfc38a018e6c" providerId="ADAL" clId="{AD4EFC51-287C-CE42-9329-45149033A930}" dt="2022-05-05T12:54:03.282" v="22" actId="2696"/>
        <pc:sldMkLst>
          <pc:docMk/>
          <pc:sldMk cId="2288855060" sldId="274"/>
        </pc:sldMkLst>
      </pc:sldChg>
      <pc:sldChg chg="modSp add mod">
        <pc:chgData name="Meehan, Conor" userId="f0efb965-348a-45f4-b123-bfc38a018e6c" providerId="ADAL" clId="{AD4EFC51-287C-CE42-9329-45149033A930}" dt="2022-05-05T13:02:24.433" v="139"/>
        <pc:sldMkLst>
          <pc:docMk/>
          <pc:sldMk cId="3062833232" sldId="275"/>
        </pc:sldMkLst>
        <pc:spChg chg="mod">
          <ac:chgData name="Meehan, Conor" userId="f0efb965-348a-45f4-b123-bfc38a018e6c" providerId="ADAL" clId="{AD4EFC51-287C-CE42-9329-45149033A930}" dt="2022-05-05T13:02:19.415" v="138" actId="27636"/>
          <ac:spMkLst>
            <pc:docMk/>
            <pc:sldMk cId="3062833232" sldId="275"/>
            <ac:spMk id="7" creationId="{9476F7CE-AF6C-7984-376A-C0149550D5D2}"/>
          </ac:spMkLst>
        </pc:spChg>
        <pc:spChg chg="mod">
          <ac:chgData name="Meehan, Conor" userId="f0efb965-348a-45f4-b123-bfc38a018e6c" providerId="ADAL" clId="{AD4EFC51-287C-CE42-9329-45149033A930}" dt="2022-05-05T13:02:24.433" v="139"/>
          <ac:spMkLst>
            <pc:docMk/>
            <pc:sldMk cId="3062833232" sldId="275"/>
            <ac:spMk id="8" creationId="{551F150B-CD36-EC43-A80B-C4F967B90C86}"/>
          </ac:spMkLst>
        </pc:spChg>
      </pc:sldChg>
      <pc:sldChg chg="modSp add mod">
        <pc:chgData name="Meehan, Conor" userId="f0efb965-348a-45f4-b123-bfc38a018e6c" providerId="ADAL" clId="{AD4EFC51-287C-CE42-9329-45149033A930}" dt="2022-05-05T13:04:14.051" v="195"/>
        <pc:sldMkLst>
          <pc:docMk/>
          <pc:sldMk cId="133392737" sldId="276"/>
        </pc:sldMkLst>
        <pc:spChg chg="mod">
          <ac:chgData name="Meehan, Conor" userId="f0efb965-348a-45f4-b123-bfc38a018e6c" providerId="ADAL" clId="{AD4EFC51-287C-CE42-9329-45149033A930}" dt="2022-05-05T13:04:14.051" v="195"/>
          <ac:spMkLst>
            <pc:docMk/>
            <pc:sldMk cId="133392737" sldId="276"/>
            <ac:spMk id="7" creationId="{9476F7CE-AF6C-7984-376A-C0149550D5D2}"/>
          </ac:spMkLst>
        </pc:spChg>
        <pc:spChg chg="mod">
          <ac:chgData name="Meehan, Conor" userId="f0efb965-348a-45f4-b123-bfc38a018e6c" providerId="ADAL" clId="{AD4EFC51-287C-CE42-9329-45149033A930}" dt="2022-05-05T13:03:37.068" v="194"/>
          <ac:spMkLst>
            <pc:docMk/>
            <pc:sldMk cId="133392737" sldId="276"/>
            <ac:spMk id="8" creationId="{551F150B-CD36-EC43-A80B-C4F967B90C86}"/>
          </ac:spMkLst>
        </pc:spChg>
      </pc:sldChg>
      <pc:sldChg chg="modSp add">
        <pc:chgData name="Meehan, Conor" userId="f0efb965-348a-45f4-b123-bfc38a018e6c" providerId="ADAL" clId="{AD4EFC51-287C-CE42-9329-45149033A930}" dt="2022-05-05T13:04:23.569" v="197"/>
        <pc:sldMkLst>
          <pc:docMk/>
          <pc:sldMk cId="1470917171" sldId="277"/>
        </pc:sldMkLst>
        <pc:spChg chg="mod">
          <ac:chgData name="Meehan, Conor" userId="f0efb965-348a-45f4-b123-bfc38a018e6c" providerId="ADAL" clId="{AD4EFC51-287C-CE42-9329-45149033A930}" dt="2022-05-05T13:04:19.825" v="196"/>
          <ac:spMkLst>
            <pc:docMk/>
            <pc:sldMk cId="1470917171" sldId="277"/>
            <ac:spMk id="7" creationId="{9476F7CE-AF6C-7984-376A-C0149550D5D2}"/>
          </ac:spMkLst>
        </pc:spChg>
        <pc:spChg chg="mod">
          <ac:chgData name="Meehan, Conor" userId="f0efb965-348a-45f4-b123-bfc38a018e6c" providerId="ADAL" clId="{AD4EFC51-287C-CE42-9329-45149033A930}" dt="2022-05-05T13:04:23.569" v="197"/>
          <ac:spMkLst>
            <pc:docMk/>
            <pc:sldMk cId="1470917171" sldId="277"/>
            <ac:spMk id="8" creationId="{551F150B-CD36-EC43-A80B-C4F967B90C86}"/>
          </ac:spMkLst>
        </pc:spChg>
      </pc:sldChg>
      <pc:sldChg chg="addSp delSp modSp add mod">
        <pc:chgData name="Meehan, Conor" userId="f0efb965-348a-45f4-b123-bfc38a018e6c" providerId="ADAL" clId="{AD4EFC51-287C-CE42-9329-45149033A930}" dt="2022-05-05T13:04:47.315" v="202"/>
        <pc:sldMkLst>
          <pc:docMk/>
          <pc:sldMk cId="3476374943" sldId="278"/>
        </pc:sldMkLst>
        <pc:spChg chg="add del mod">
          <ac:chgData name="Meehan, Conor" userId="f0efb965-348a-45f4-b123-bfc38a018e6c" providerId="ADAL" clId="{AD4EFC51-287C-CE42-9329-45149033A930}" dt="2022-05-05T13:04:36.841" v="199" actId="478"/>
          <ac:spMkLst>
            <pc:docMk/>
            <pc:sldMk cId="3476374943" sldId="278"/>
            <ac:spMk id="4" creationId="{BA4F2F21-2BB5-DF0C-52AE-AE373D60115B}"/>
          </ac:spMkLst>
        </pc:spChg>
        <pc:spChg chg="del">
          <ac:chgData name="Meehan, Conor" userId="f0efb965-348a-45f4-b123-bfc38a018e6c" providerId="ADAL" clId="{AD4EFC51-287C-CE42-9329-45149033A930}" dt="2022-05-05T13:04:35.357" v="198" actId="478"/>
          <ac:spMkLst>
            <pc:docMk/>
            <pc:sldMk cId="3476374943" sldId="278"/>
            <ac:spMk id="7" creationId="{9476F7CE-AF6C-7984-376A-C0149550D5D2}"/>
          </ac:spMkLst>
        </pc:spChg>
        <pc:spChg chg="mod">
          <ac:chgData name="Meehan, Conor" userId="f0efb965-348a-45f4-b123-bfc38a018e6c" providerId="ADAL" clId="{AD4EFC51-287C-CE42-9329-45149033A930}" dt="2022-05-05T13:04:47.315" v="202"/>
          <ac:spMkLst>
            <pc:docMk/>
            <pc:sldMk cId="3476374943" sldId="278"/>
            <ac:spMk id="8" creationId="{551F150B-CD36-EC43-A80B-C4F967B90C86}"/>
          </ac:spMkLst>
        </pc:spChg>
        <pc:spChg chg="add mod">
          <ac:chgData name="Meehan, Conor" userId="f0efb965-348a-45f4-b123-bfc38a018e6c" providerId="ADAL" clId="{AD4EFC51-287C-CE42-9329-45149033A930}" dt="2022-05-05T13:04:43.653" v="201" actId="1076"/>
          <ac:spMkLst>
            <pc:docMk/>
            <pc:sldMk cId="3476374943" sldId="278"/>
            <ac:spMk id="9" creationId="{DFA8ED84-9084-6031-616C-1A42C3B1A01E}"/>
          </ac:spMkLst>
        </pc:spChg>
        <pc:spChg chg="add mod">
          <ac:chgData name="Meehan, Conor" userId="f0efb965-348a-45f4-b123-bfc38a018e6c" providerId="ADAL" clId="{AD4EFC51-287C-CE42-9329-45149033A930}" dt="2022-05-05T13:04:43.653" v="201" actId="1076"/>
          <ac:spMkLst>
            <pc:docMk/>
            <pc:sldMk cId="3476374943" sldId="278"/>
            <ac:spMk id="10" creationId="{21392DD9-D20A-2846-0A53-06206FCD2991}"/>
          </ac:spMkLst>
        </pc:spChg>
      </pc:sldChg>
      <pc:sldChg chg="addSp modSp add mod">
        <pc:chgData name="Meehan, Conor" userId="f0efb965-348a-45f4-b123-bfc38a018e6c" providerId="ADAL" clId="{AD4EFC51-287C-CE42-9329-45149033A930}" dt="2022-05-09T13:51:18.276" v="540" actId="27636"/>
        <pc:sldMkLst>
          <pc:docMk/>
          <pc:sldMk cId="170483390" sldId="279"/>
        </pc:sldMkLst>
        <pc:spChg chg="mod">
          <ac:chgData name="Meehan, Conor" userId="f0efb965-348a-45f4-b123-bfc38a018e6c" providerId="ADAL" clId="{AD4EFC51-287C-CE42-9329-45149033A930}" dt="2022-05-09T13:51:18.276" v="540" actId="27636"/>
          <ac:spMkLst>
            <pc:docMk/>
            <pc:sldMk cId="170483390" sldId="279"/>
            <ac:spMk id="7" creationId="{9476F7CE-AF6C-7984-376A-C0149550D5D2}"/>
          </ac:spMkLst>
        </pc:spChg>
        <pc:spChg chg="mod">
          <ac:chgData name="Meehan, Conor" userId="f0efb965-348a-45f4-b123-bfc38a018e6c" providerId="ADAL" clId="{AD4EFC51-287C-CE42-9329-45149033A930}" dt="2022-05-05T13:04:59.089" v="204"/>
          <ac:spMkLst>
            <pc:docMk/>
            <pc:sldMk cId="170483390" sldId="279"/>
            <ac:spMk id="8" creationId="{551F150B-CD36-EC43-A80B-C4F967B90C86}"/>
          </ac:spMkLst>
        </pc:spChg>
        <pc:picChg chg="add mod">
          <ac:chgData name="Meehan, Conor" userId="f0efb965-348a-45f4-b123-bfc38a018e6c" providerId="ADAL" clId="{AD4EFC51-287C-CE42-9329-45149033A930}" dt="2022-05-05T13:05:12.867" v="210" actId="1076"/>
          <ac:picMkLst>
            <pc:docMk/>
            <pc:sldMk cId="170483390" sldId="279"/>
            <ac:picMk id="5" creationId="{ED7B7085-2698-50DB-2987-DDA156C18D4A}"/>
          </ac:picMkLst>
        </pc:picChg>
      </pc:sldChg>
      <pc:sldChg chg="modSp add mod">
        <pc:chgData name="Meehan, Conor" userId="f0efb965-348a-45f4-b123-bfc38a018e6c" providerId="ADAL" clId="{AD4EFC51-287C-CE42-9329-45149033A930}" dt="2022-05-05T13:05:34.703" v="225"/>
        <pc:sldMkLst>
          <pc:docMk/>
          <pc:sldMk cId="2520948877" sldId="280"/>
        </pc:sldMkLst>
        <pc:spChg chg="mod">
          <ac:chgData name="Meehan, Conor" userId="f0efb965-348a-45f4-b123-bfc38a018e6c" providerId="ADAL" clId="{AD4EFC51-287C-CE42-9329-45149033A930}" dt="2022-05-05T13:05:30.829" v="224" actId="27636"/>
          <ac:spMkLst>
            <pc:docMk/>
            <pc:sldMk cId="2520948877" sldId="280"/>
            <ac:spMk id="7" creationId="{9476F7CE-AF6C-7984-376A-C0149550D5D2}"/>
          </ac:spMkLst>
        </pc:spChg>
        <pc:spChg chg="mod">
          <ac:chgData name="Meehan, Conor" userId="f0efb965-348a-45f4-b123-bfc38a018e6c" providerId="ADAL" clId="{AD4EFC51-287C-CE42-9329-45149033A930}" dt="2022-05-05T13:05:34.703" v="225"/>
          <ac:spMkLst>
            <pc:docMk/>
            <pc:sldMk cId="2520948877" sldId="280"/>
            <ac:spMk id="8" creationId="{551F150B-CD36-EC43-A80B-C4F967B90C86}"/>
          </ac:spMkLst>
        </pc:spChg>
      </pc:sldChg>
      <pc:sldChg chg="addSp delSp modSp add mod">
        <pc:chgData name="Meehan, Conor" userId="f0efb965-348a-45f4-b123-bfc38a018e6c" providerId="ADAL" clId="{AD4EFC51-287C-CE42-9329-45149033A930}" dt="2022-05-05T12:55:17.337" v="69" actId="1076"/>
        <pc:sldMkLst>
          <pc:docMk/>
          <pc:sldMk cId="801467048" sldId="281"/>
        </pc:sldMkLst>
        <pc:picChg chg="add mod">
          <ac:chgData name="Meehan, Conor" userId="f0efb965-348a-45f4-b123-bfc38a018e6c" providerId="ADAL" clId="{AD4EFC51-287C-CE42-9329-45149033A930}" dt="2022-05-05T12:55:17.337" v="69" actId="1076"/>
          <ac:picMkLst>
            <pc:docMk/>
            <pc:sldMk cId="801467048" sldId="281"/>
            <ac:picMk id="5" creationId="{0BDFB1A3-78A7-654B-C4F2-2AE3D1D31194}"/>
          </ac:picMkLst>
        </pc:picChg>
        <pc:picChg chg="del">
          <ac:chgData name="Meehan, Conor" userId="f0efb965-348a-45f4-b123-bfc38a018e6c" providerId="ADAL" clId="{AD4EFC51-287C-CE42-9329-45149033A930}" dt="2022-05-05T12:55:04.425" v="64" actId="478"/>
          <ac:picMkLst>
            <pc:docMk/>
            <pc:sldMk cId="801467048" sldId="281"/>
            <ac:picMk id="9" creationId="{DCC75CE1-A728-F7DD-9767-AFD30F233F3B}"/>
          </ac:picMkLst>
        </pc:picChg>
      </pc:sldChg>
      <pc:sldChg chg="modSp add del mod">
        <pc:chgData name="Meehan, Conor" userId="f0efb965-348a-45f4-b123-bfc38a018e6c" providerId="ADAL" clId="{AD4EFC51-287C-CE42-9329-45149033A930}" dt="2022-05-05T12:55:18.939" v="70" actId="2696"/>
        <pc:sldMkLst>
          <pc:docMk/>
          <pc:sldMk cId="833451786" sldId="282"/>
        </pc:sldMkLst>
        <pc:picChg chg="mod">
          <ac:chgData name="Meehan, Conor" userId="f0efb965-348a-45f4-b123-bfc38a018e6c" providerId="ADAL" clId="{AD4EFC51-287C-CE42-9329-45149033A930}" dt="2022-05-05T12:55:07.729" v="67" actId="1076"/>
          <ac:picMkLst>
            <pc:docMk/>
            <pc:sldMk cId="833451786" sldId="282"/>
            <ac:picMk id="9" creationId="{DCC75CE1-A728-F7DD-9767-AFD30F233F3B}"/>
          </ac:picMkLst>
        </pc:picChg>
      </pc:sldChg>
      <pc:sldChg chg="addSp delSp modSp add mod">
        <pc:chgData name="Meehan, Conor" userId="f0efb965-348a-45f4-b123-bfc38a018e6c" providerId="ADAL" clId="{AD4EFC51-287C-CE42-9329-45149033A930}" dt="2022-05-05T12:56:52.335" v="110"/>
        <pc:sldMkLst>
          <pc:docMk/>
          <pc:sldMk cId="2901129035" sldId="282"/>
        </pc:sldMkLst>
        <pc:picChg chg="add mod">
          <ac:chgData name="Meehan, Conor" userId="f0efb965-348a-45f4-b123-bfc38a018e6c" providerId="ADAL" clId="{AD4EFC51-287C-CE42-9329-45149033A930}" dt="2022-05-05T12:56:46.655" v="108" actId="1076"/>
          <ac:picMkLst>
            <pc:docMk/>
            <pc:sldMk cId="2901129035" sldId="282"/>
            <ac:picMk id="5" creationId="{E5674FDD-E9AE-4FF9-5AFA-11572A5B27F4}"/>
          </ac:picMkLst>
        </pc:picChg>
        <pc:picChg chg="add del mod">
          <ac:chgData name="Meehan, Conor" userId="f0efb965-348a-45f4-b123-bfc38a018e6c" providerId="ADAL" clId="{AD4EFC51-287C-CE42-9329-45149033A930}" dt="2022-05-05T12:56:52.335" v="110"/>
          <ac:picMkLst>
            <pc:docMk/>
            <pc:sldMk cId="2901129035" sldId="282"/>
            <ac:picMk id="6" creationId="{6FF56DA1-F29F-8F32-641D-E8B5027F0C81}"/>
          </ac:picMkLst>
        </pc:picChg>
        <pc:picChg chg="del">
          <ac:chgData name="Meehan, Conor" userId="f0efb965-348a-45f4-b123-bfc38a018e6c" providerId="ADAL" clId="{AD4EFC51-287C-CE42-9329-45149033A930}" dt="2022-05-05T12:56:41.273" v="106" actId="478"/>
          <ac:picMkLst>
            <pc:docMk/>
            <pc:sldMk cId="2901129035" sldId="282"/>
            <ac:picMk id="9" creationId="{D395B249-64F9-6A58-38E0-930967DB301C}"/>
          </ac:picMkLst>
        </pc:picChg>
      </pc:sldChg>
      <pc:sldChg chg="addSp delSp modSp add mod">
        <pc:chgData name="Meehan, Conor" userId="f0efb965-348a-45f4-b123-bfc38a018e6c" providerId="ADAL" clId="{AD4EFC51-287C-CE42-9329-45149033A930}" dt="2022-05-05T12:57:01.310" v="114" actId="1076"/>
        <pc:sldMkLst>
          <pc:docMk/>
          <pc:sldMk cId="8925323" sldId="283"/>
        </pc:sldMkLst>
        <pc:picChg chg="del">
          <ac:chgData name="Meehan, Conor" userId="f0efb965-348a-45f4-b123-bfc38a018e6c" providerId="ADAL" clId="{AD4EFC51-287C-CE42-9329-45149033A930}" dt="2022-05-05T12:56:56.713" v="112" actId="478"/>
          <ac:picMkLst>
            <pc:docMk/>
            <pc:sldMk cId="8925323" sldId="283"/>
            <ac:picMk id="5" creationId="{E5674FDD-E9AE-4FF9-5AFA-11572A5B27F4}"/>
          </ac:picMkLst>
        </pc:picChg>
        <pc:picChg chg="add mod">
          <ac:chgData name="Meehan, Conor" userId="f0efb965-348a-45f4-b123-bfc38a018e6c" providerId="ADAL" clId="{AD4EFC51-287C-CE42-9329-45149033A930}" dt="2022-05-05T12:57:01.310" v="114" actId="1076"/>
          <ac:picMkLst>
            <pc:docMk/>
            <pc:sldMk cId="8925323" sldId="283"/>
            <ac:picMk id="6" creationId="{4D01FCA6-C5C2-8BA8-D3F5-B671E27B4940}"/>
          </ac:picMkLst>
        </pc:picChg>
      </pc:sldChg>
      <pc:sldChg chg="modSp add del mod">
        <pc:chgData name="Meehan, Conor" userId="f0efb965-348a-45f4-b123-bfc38a018e6c" providerId="ADAL" clId="{AD4EFC51-287C-CE42-9329-45149033A930}" dt="2022-05-05T13:06:22.837" v="234" actId="20577"/>
        <pc:sldMkLst>
          <pc:docMk/>
          <pc:sldMk cId="918799015" sldId="295"/>
        </pc:sldMkLst>
        <pc:spChg chg="mod">
          <ac:chgData name="Meehan, Conor" userId="f0efb965-348a-45f4-b123-bfc38a018e6c" providerId="ADAL" clId="{AD4EFC51-287C-CE42-9329-45149033A930}" dt="2022-05-05T13:06:22.837" v="234" actId="20577"/>
          <ac:spMkLst>
            <pc:docMk/>
            <pc:sldMk cId="918799015" sldId="295"/>
            <ac:spMk id="2" creationId="{1154DFE8-7E94-7D42-8F57-AE1BC6C92109}"/>
          </ac:spMkLst>
        </pc:spChg>
        <pc:spChg chg="mod">
          <ac:chgData name="Meehan, Conor" userId="f0efb965-348a-45f4-b123-bfc38a018e6c" providerId="ADAL" clId="{AD4EFC51-287C-CE42-9329-45149033A930}" dt="2022-05-05T13:03:04.850" v="171" actId="20577"/>
          <ac:spMkLst>
            <pc:docMk/>
            <pc:sldMk cId="918799015" sldId="295"/>
            <ac:spMk id="3" creationId="{F73AF5A6-D9A1-8040-9178-2C1B7AADEEA2}"/>
          </ac:spMkLst>
        </pc:spChg>
      </pc:sldChg>
      <pc:sldChg chg="del">
        <pc:chgData name="Meehan, Conor" userId="f0efb965-348a-45f4-b123-bfc38a018e6c" providerId="ADAL" clId="{AD4EFC51-287C-CE42-9329-45149033A930}" dt="2022-05-05T12:54:03.282" v="22" actId="2696"/>
        <pc:sldMkLst>
          <pc:docMk/>
          <pc:sldMk cId="1037215417" sldId="296"/>
        </pc:sldMkLst>
      </pc:sldChg>
      <pc:sldChg chg="modSp add mod">
        <pc:chgData name="Meehan, Conor" userId="f0efb965-348a-45f4-b123-bfc38a018e6c" providerId="ADAL" clId="{AD4EFC51-287C-CE42-9329-45149033A930}" dt="2022-05-05T13:05:46.466" v="228"/>
        <pc:sldMkLst>
          <pc:docMk/>
          <pc:sldMk cId="3134242365" sldId="296"/>
        </pc:sldMkLst>
        <pc:spChg chg="mod">
          <ac:chgData name="Meehan, Conor" userId="f0efb965-348a-45f4-b123-bfc38a018e6c" providerId="ADAL" clId="{AD4EFC51-287C-CE42-9329-45149033A930}" dt="2022-05-05T13:05:42.589" v="227" actId="27636"/>
          <ac:spMkLst>
            <pc:docMk/>
            <pc:sldMk cId="3134242365" sldId="296"/>
            <ac:spMk id="7" creationId="{9476F7CE-AF6C-7984-376A-C0149550D5D2}"/>
          </ac:spMkLst>
        </pc:spChg>
        <pc:spChg chg="mod">
          <ac:chgData name="Meehan, Conor" userId="f0efb965-348a-45f4-b123-bfc38a018e6c" providerId="ADAL" clId="{AD4EFC51-287C-CE42-9329-45149033A930}" dt="2022-05-05T13:05:46.466" v="228"/>
          <ac:spMkLst>
            <pc:docMk/>
            <pc:sldMk cId="3134242365" sldId="296"/>
            <ac:spMk id="8" creationId="{551F150B-CD36-EC43-A80B-C4F967B90C86}"/>
          </ac:spMkLst>
        </pc:spChg>
      </pc:sldChg>
      <pc:sldChg chg="modSp add mod">
        <pc:chgData name="Meehan, Conor" userId="f0efb965-348a-45f4-b123-bfc38a018e6c" providerId="ADAL" clId="{AD4EFC51-287C-CE42-9329-45149033A930}" dt="2022-05-05T13:05:58.404" v="231"/>
        <pc:sldMkLst>
          <pc:docMk/>
          <pc:sldMk cId="3344213458" sldId="297"/>
        </pc:sldMkLst>
        <pc:spChg chg="mod">
          <ac:chgData name="Meehan, Conor" userId="f0efb965-348a-45f4-b123-bfc38a018e6c" providerId="ADAL" clId="{AD4EFC51-287C-CE42-9329-45149033A930}" dt="2022-05-05T13:05:54.349" v="230" actId="27636"/>
          <ac:spMkLst>
            <pc:docMk/>
            <pc:sldMk cId="3344213458" sldId="297"/>
            <ac:spMk id="7" creationId="{9476F7CE-AF6C-7984-376A-C0149550D5D2}"/>
          </ac:spMkLst>
        </pc:spChg>
        <pc:spChg chg="mod">
          <ac:chgData name="Meehan, Conor" userId="f0efb965-348a-45f4-b123-bfc38a018e6c" providerId="ADAL" clId="{AD4EFC51-287C-CE42-9329-45149033A930}" dt="2022-05-05T13:05:58.404" v="231"/>
          <ac:spMkLst>
            <pc:docMk/>
            <pc:sldMk cId="3344213458" sldId="297"/>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4264370381" sldId="297"/>
        </pc:sldMkLst>
      </pc:sldChg>
      <pc:sldChg chg="del">
        <pc:chgData name="Meehan, Conor" userId="f0efb965-348a-45f4-b123-bfc38a018e6c" providerId="ADAL" clId="{AD4EFC51-287C-CE42-9329-45149033A930}" dt="2022-05-05T12:54:03.282" v="22" actId="2696"/>
        <pc:sldMkLst>
          <pc:docMk/>
          <pc:sldMk cId="994455958" sldId="298"/>
        </pc:sldMkLst>
      </pc:sldChg>
      <pc:sldChg chg="addSp delSp modSp add mod">
        <pc:chgData name="Meehan, Conor" userId="f0efb965-348a-45f4-b123-bfc38a018e6c" providerId="ADAL" clId="{AD4EFC51-287C-CE42-9329-45149033A930}" dt="2022-05-05T13:32:24.458" v="281" actId="1076"/>
        <pc:sldMkLst>
          <pc:docMk/>
          <pc:sldMk cId="3550525345" sldId="298"/>
        </pc:sldMkLst>
        <pc:spChg chg="add del mod">
          <ac:chgData name="Meehan, Conor" userId="f0efb965-348a-45f4-b123-bfc38a018e6c" providerId="ADAL" clId="{AD4EFC51-287C-CE42-9329-45149033A930}" dt="2022-05-05T13:06:41.350" v="237" actId="478"/>
          <ac:spMkLst>
            <pc:docMk/>
            <pc:sldMk cId="3550525345" sldId="298"/>
            <ac:spMk id="4" creationId="{9F549EB6-D7F3-CB80-CE59-EC6FAC81F0B0}"/>
          </ac:spMkLst>
        </pc:spChg>
        <pc:spChg chg="add mod">
          <ac:chgData name="Meehan, Conor" userId="f0efb965-348a-45f4-b123-bfc38a018e6c" providerId="ADAL" clId="{AD4EFC51-287C-CE42-9329-45149033A930}" dt="2022-05-05T13:32:24.458" v="281" actId="1076"/>
          <ac:spMkLst>
            <pc:docMk/>
            <pc:sldMk cId="3550525345" sldId="298"/>
            <ac:spMk id="5" creationId="{A8EF2505-760F-92E6-5AB8-B126CB38C3DB}"/>
          </ac:spMkLst>
        </pc:spChg>
        <pc:spChg chg="del">
          <ac:chgData name="Meehan, Conor" userId="f0efb965-348a-45f4-b123-bfc38a018e6c" providerId="ADAL" clId="{AD4EFC51-287C-CE42-9329-45149033A930}" dt="2022-05-05T13:06:38.488" v="236" actId="478"/>
          <ac:spMkLst>
            <pc:docMk/>
            <pc:sldMk cId="3550525345" sldId="298"/>
            <ac:spMk id="7" creationId="{9476F7CE-AF6C-7984-376A-C0149550D5D2}"/>
          </ac:spMkLst>
        </pc:spChg>
        <pc:spChg chg="mod">
          <ac:chgData name="Meehan, Conor" userId="f0efb965-348a-45f4-b123-bfc38a018e6c" providerId="ADAL" clId="{AD4EFC51-287C-CE42-9329-45149033A930}" dt="2022-05-05T13:06:30.967" v="235"/>
          <ac:spMkLst>
            <pc:docMk/>
            <pc:sldMk cId="3550525345" sldId="298"/>
            <ac:spMk id="8" creationId="{551F150B-CD36-EC43-A80B-C4F967B90C86}"/>
          </ac:spMkLst>
        </pc:spChg>
        <pc:picChg chg="add mod">
          <ac:chgData name="Meehan, Conor" userId="f0efb965-348a-45f4-b123-bfc38a018e6c" providerId="ADAL" clId="{AD4EFC51-287C-CE42-9329-45149033A930}" dt="2022-05-05T13:06:46.900" v="239" actId="1076"/>
          <ac:picMkLst>
            <pc:docMk/>
            <pc:sldMk cId="3550525345" sldId="298"/>
            <ac:picMk id="9" creationId="{77BED758-15E9-3458-A00A-6D4C94CD0602}"/>
          </ac:picMkLst>
        </pc:picChg>
      </pc:sldChg>
      <pc:sldChg chg="addSp modSp add mod">
        <pc:chgData name="Meehan, Conor" userId="f0efb965-348a-45f4-b123-bfc38a018e6c" providerId="ADAL" clId="{AD4EFC51-287C-CE42-9329-45149033A930}" dt="2022-05-05T13:32:50.303" v="287"/>
        <pc:sldMkLst>
          <pc:docMk/>
          <pc:sldMk cId="2889770906" sldId="299"/>
        </pc:sldMkLst>
        <pc:spChg chg="add mod">
          <ac:chgData name="Meehan, Conor" userId="f0efb965-348a-45f4-b123-bfc38a018e6c" providerId="ADAL" clId="{AD4EFC51-287C-CE42-9329-45149033A930}" dt="2022-05-05T13:32:46.679" v="286" actId="1076"/>
          <ac:spMkLst>
            <pc:docMk/>
            <pc:sldMk cId="2889770906" sldId="299"/>
            <ac:spMk id="6" creationId="{081443DE-C5B5-3DBF-3ACF-9937BF12F04A}"/>
          </ac:spMkLst>
        </pc:spChg>
        <pc:spChg chg="mod">
          <ac:chgData name="Meehan, Conor" userId="f0efb965-348a-45f4-b123-bfc38a018e6c" providerId="ADAL" clId="{AD4EFC51-287C-CE42-9329-45149033A930}" dt="2022-05-05T13:32:34.100" v="282"/>
          <ac:spMkLst>
            <pc:docMk/>
            <pc:sldMk cId="2889770906" sldId="299"/>
            <ac:spMk id="7" creationId="{9476F7CE-AF6C-7984-376A-C0149550D5D2}"/>
          </ac:spMkLst>
        </pc:spChg>
        <pc:spChg chg="mod">
          <ac:chgData name="Meehan, Conor" userId="f0efb965-348a-45f4-b123-bfc38a018e6c" providerId="ADAL" clId="{AD4EFC51-287C-CE42-9329-45149033A930}" dt="2022-05-05T13:32:50.303" v="287"/>
          <ac:spMkLst>
            <pc:docMk/>
            <pc:sldMk cId="2889770906" sldId="299"/>
            <ac:spMk id="8" creationId="{551F150B-CD36-EC43-A80B-C4F967B90C86}"/>
          </ac:spMkLst>
        </pc:spChg>
        <pc:picChg chg="add mod">
          <ac:chgData name="Meehan, Conor" userId="f0efb965-348a-45f4-b123-bfc38a018e6c" providerId="ADAL" clId="{AD4EFC51-287C-CE42-9329-45149033A930}" dt="2022-05-05T13:32:40.010" v="284" actId="1076"/>
          <ac:picMkLst>
            <pc:docMk/>
            <pc:sldMk cId="2889770906" sldId="299"/>
            <ac:picMk id="5" creationId="{F08AABD6-BD6E-6E4A-99A6-1A5FD9243C1C}"/>
          </ac:picMkLst>
        </pc:picChg>
      </pc:sldChg>
      <pc:sldChg chg="del">
        <pc:chgData name="Meehan, Conor" userId="f0efb965-348a-45f4-b123-bfc38a018e6c" providerId="ADAL" clId="{AD4EFC51-287C-CE42-9329-45149033A930}" dt="2022-05-05T12:54:03.282" v="22" actId="2696"/>
        <pc:sldMkLst>
          <pc:docMk/>
          <pc:sldMk cId="4185476497" sldId="299"/>
        </pc:sldMkLst>
      </pc:sldChg>
      <pc:sldChg chg="del">
        <pc:chgData name="Meehan, Conor" userId="f0efb965-348a-45f4-b123-bfc38a018e6c" providerId="ADAL" clId="{AD4EFC51-287C-CE42-9329-45149033A930}" dt="2022-05-05T12:54:03.282" v="22" actId="2696"/>
        <pc:sldMkLst>
          <pc:docMk/>
          <pc:sldMk cId="382991136" sldId="300"/>
        </pc:sldMkLst>
      </pc:sldChg>
      <pc:sldChg chg="modSp add mod">
        <pc:chgData name="Meehan, Conor" userId="f0efb965-348a-45f4-b123-bfc38a018e6c" providerId="ADAL" clId="{AD4EFC51-287C-CE42-9329-45149033A930}" dt="2022-05-05T13:33:47.001" v="441" actId="20577"/>
        <pc:sldMkLst>
          <pc:docMk/>
          <pc:sldMk cId="3801872555" sldId="300"/>
        </pc:sldMkLst>
        <pc:spChg chg="mod">
          <ac:chgData name="Meehan, Conor" userId="f0efb965-348a-45f4-b123-bfc38a018e6c" providerId="ADAL" clId="{AD4EFC51-287C-CE42-9329-45149033A930}" dt="2022-05-05T13:33:47.001" v="441" actId="20577"/>
          <ac:spMkLst>
            <pc:docMk/>
            <pc:sldMk cId="3801872555" sldId="300"/>
            <ac:spMk id="7" creationId="{9476F7CE-AF6C-7984-376A-C0149550D5D2}"/>
          </ac:spMkLst>
        </pc:spChg>
        <pc:spChg chg="mod">
          <ac:chgData name="Meehan, Conor" userId="f0efb965-348a-45f4-b123-bfc38a018e6c" providerId="ADAL" clId="{AD4EFC51-287C-CE42-9329-45149033A930}" dt="2022-05-05T13:32:59.513" v="289"/>
          <ac:spMkLst>
            <pc:docMk/>
            <pc:sldMk cId="3801872555" sldId="300"/>
            <ac:spMk id="8" creationId="{551F150B-CD36-EC43-A80B-C4F967B90C86}"/>
          </ac:spMkLst>
        </pc:spChg>
      </pc:sldChg>
      <pc:sldChg chg="modSp add mod">
        <pc:chgData name="Meehan, Conor" userId="f0efb965-348a-45f4-b123-bfc38a018e6c" providerId="ADAL" clId="{AD4EFC51-287C-CE42-9329-45149033A930}" dt="2022-05-05T13:33:12.503" v="292"/>
        <pc:sldMkLst>
          <pc:docMk/>
          <pc:sldMk cId="17238377" sldId="301"/>
        </pc:sldMkLst>
        <pc:spChg chg="mod">
          <ac:chgData name="Meehan, Conor" userId="f0efb965-348a-45f4-b123-bfc38a018e6c" providerId="ADAL" clId="{AD4EFC51-287C-CE42-9329-45149033A930}" dt="2022-05-05T13:33:05.800" v="291" actId="27636"/>
          <ac:spMkLst>
            <pc:docMk/>
            <pc:sldMk cId="17238377" sldId="301"/>
            <ac:spMk id="7" creationId="{9476F7CE-AF6C-7984-376A-C0149550D5D2}"/>
          </ac:spMkLst>
        </pc:spChg>
        <pc:spChg chg="mod">
          <ac:chgData name="Meehan, Conor" userId="f0efb965-348a-45f4-b123-bfc38a018e6c" providerId="ADAL" clId="{AD4EFC51-287C-CE42-9329-45149033A930}" dt="2022-05-05T13:33:12.503" v="292"/>
          <ac:spMkLst>
            <pc:docMk/>
            <pc:sldMk cId="17238377" sldId="301"/>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887558476" sldId="301"/>
        </pc:sldMkLst>
      </pc:sldChg>
      <pc:sldChg chg="addSp delSp modSp add mod">
        <pc:chgData name="Meehan, Conor" userId="f0efb965-348a-45f4-b123-bfc38a018e6c" providerId="ADAL" clId="{AD4EFC51-287C-CE42-9329-45149033A930}" dt="2022-05-05T13:34:12.573" v="446"/>
        <pc:sldMkLst>
          <pc:docMk/>
          <pc:sldMk cId="2979638222" sldId="302"/>
        </pc:sldMkLst>
        <pc:spChg chg="add del mod">
          <ac:chgData name="Meehan, Conor" userId="f0efb965-348a-45f4-b123-bfc38a018e6c" providerId="ADAL" clId="{AD4EFC51-287C-CE42-9329-45149033A930}" dt="2022-05-05T13:34:06.042" v="443" actId="478"/>
          <ac:spMkLst>
            <pc:docMk/>
            <pc:sldMk cId="2979638222" sldId="302"/>
            <ac:spMk id="4" creationId="{45CC8C95-E7E5-A0F7-5E87-7B85CAA796F0}"/>
          </ac:spMkLst>
        </pc:spChg>
        <pc:spChg chg="del">
          <ac:chgData name="Meehan, Conor" userId="f0efb965-348a-45f4-b123-bfc38a018e6c" providerId="ADAL" clId="{AD4EFC51-287C-CE42-9329-45149033A930}" dt="2022-05-05T13:34:04.696" v="442" actId="478"/>
          <ac:spMkLst>
            <pc:docMk/>
            <pc:sldMk cId="2979638222" sldId="302"/>
            <ac:spMk id="7" creationId="{9476F7CE-AF6C-7984-376A-C0149550D5D2}"/>
          </ac:spMkLst>
        </pc:spChg>
        <pc:spChg chg="mod">
          <ac:chgData name="Meehan, Conor" userId="f0efb965-348a-45f4-b123-bfc38a018e6c" providerId="ADAL" clId="{AD4EFC51-287C-CE42-9329-45149033A930}" dt="2022-05-05T13:34:12.573" v="446"/>
          <ac:spMkLst>
            <pc:docMk/>
            <pc:sldMk cId="2979638222" sldId="302"/>
            <ac:spMk id="8" creationId="{551F150B-CD36-EC43-A80B-C4F967B90C86}"/>
          </ac:spMkLst>
        </pc:spChg>
        <pc:graphicFrameChg chg="add mod">
          <ac:chgData name="Meehan, Conor" userId="f0efb965-348a-45f4-b123-bfc38a018e6c" providerId="ADAL" clId="{AD4EFC51-287C-CE42-9329-45149033A930}" dt="2022-05-05T13:34:09.130" v="445" actId="1076"/>
          <ac:graphicFrameMkLst>
            <pc:docMk/>
            <pc:sldMk cId="2979638222" sldId="302"/>
            <ac:graphicFrameMk id="9" creationId="{5019920E-3F92-85ED-67A3-8DADDA2D8384}"/>
          </ac:graphicFrameMkLst>
        </pc:graphicFrameChg>
        <pc:picChg chg="add mod">
          <ac:chgData name="Meehan, Conor" userId="f0efb965-348a-45f4-b123-bfc38a018e6c" providerId="ADAL" clId="{AD4EFC51-287C-CE42-9329-45149033A930}" dt="2022-05-05T13:34:09.130" v="445" actId="1076"/>
          <ac:picMkLst>
            <pc:docMk/>
            <pc:sldMk cId="2979638222" sldId="302"/>
            <ac:picMk id="10" creationId="{468144C5-8F68-CEBC-0F62-7AF5F434ECB0}"/>
          </ac:picMkLst>
        </pc:picChg>
      </pc:sldChg>
      <pc:sldChg chg="del">
        <pc:chgData name="Meehan, Conor" userId="f0efb965-348a-45f4-b123-bfc38a018e6c" providerId="ADAL" clId="{AD4EFC51-287C-CE42-9329-45149033A930}" dt="2022-05-05T12:54:03.282" v="22" actId="2696"/>
        <pc:sldMkLst>
          <pc:docMk/>
          <pc:sldMk cId="3691528923" sldId="302"/>
        </pc:sldMkLst>
      </pc:sldChg>
      <pc:sldChg chg="addSp delSp modSp add mod">
        <pc:chgData name="Meehan, Conor" userId="f0efb965-348a-45f4-b123-bfc38a018e6c" providerId="ADAL" clId="{AD4EFC51-287C-CE42-9329-45149033A930}" dt="2022-05-05T13:35:10.059" v="457"/>
        <pc:sldMkLst>
          <pc:docMk/>
          <pc:sldMk cId="125556441" sldId="303"/>
        </pc:sldMkLst>
        <pc:spChg chg="add del mod">
          <ac:chgData name="Meehan, Conor" userId="f0efb965-348a-45f4-b123-bfc38a018e6c" providerId="ADAL" clId="{AD4EFC51-287C-CE42-9329-45149033A930}" dt="2022-05-05T13:34:49.243" v="452" actId="478"/>
          <ac:spMkLst>
            <pc:docMk/>
            <pc:sldMk cId="125556441" sldId="303"/>
            <ac:spMk id="4" creationId="{216C3287-48B8-9669-02F5-D6AA6EF2F3B3}"/>
          </ac:spMkLst>
        </pc:spChg>
        <pc:spChg chg="del">
          <ac:chgData name="Meehan, Conor" userId="f0efb965-348a-45f4-b123-bfc38a018e6c" providerId="ADAL" clId="{AD4EFC51-287C-CE42-9329-45149033A930}" dt="2022-05-05T13:34:47.007" v="451" actId="478"/>
          <ac:spMkLst>
            <pc:docMk/>
            <pc:sldMk cId="125556441" sldId="303"/>
            <ac:spMk id="7" creationId="{9476F7CE-AF6C-7984-376A-C0149550D5D2}"/>
          </ac:spMkLst>
        </pc:spChg>
        <pc:spChg chg="mod">
          <ac:chgData name="Meehan, Conor" userId="f0efb965-348a-45f4-b123-bfc38a018e6c" providerId="ADAL" clId="{AD4EFC51-287C-CE42-9329-45149033A930}" dt="2022-05-05T13:35:10.059" v="457"/>
          <ac:spMkLst>
            <pc:docMk/>
            <pc:sldMk cId="125556441" sldId="303"/>
            <ac:spMk id="8" creationId="{551F150B-CD36-EC43-A80B-C4F967B90C86}"/>
          </ac:spMkLst>
        </pc:spChg>
        <pc:spChg chg="add mod">
          <ac:chgData name="Meehan, Conor" userId="f0efb965-348a-45f4-b123-bfc38a018e6c" providerId="ADAL" clId="{AD4EFC51-287C-CE42-9329-45149033A930}" dt="2022-05-05T13:34:59.691" v="456" actId="1076"/>
          <ac:spMkLst>
            <pc:docMk/>
            <pc:sldMk cId="125556441" sldId="303"/>
            <ac:spMk id="10" creationId="{7F264391-0D17-AE7D-E4F7-58363A427B36}"/>
          </ac:spMkLst>
        </pc:spChg>
        <pc:picChg chg="add mod">
          <ac:chgData name="Meehan, Conor" userId="f0efb965-348a-45f4-b123-bfc38a018e6c" providerId="ADAL" clId="{AD4EFC51-287C-CE42-9329-45149033A930}" dt="2022-05-05T13:34:53.374" v="454" actId="1076"/>
          <ac:picMkLst>
            <pc:docMk/>
            <pc:sldMk cId="125556441" sldId="303"/>
            <ac:picMk id="9" creationId="{70C5732E-3188-F289-FBA3-5BE7EAA2B848}"/>
          </ac:picMkLst>
        </pc:picChg>
      </pc:sldChg>
      <pc:sldChg chg="del">
        <pc:chgData name="Meehan, Conor" userId="f0efb965-348a-45f4-b123-bfc38a018e6c" providerId="ADAL" clId="{AD4EFC51-287C-CE42-9329-45149033A930}" dt="2022-05-05T12:54:03.282" v="22" actId="2696"/>
        <pc:sldMkLst>
          <pc:docMk/>
          <pc:sldMk cId="2719664053" sldId="303"/>
        </pc:sldMkLst>
      </pc:sldChg>
      <pc:sldChg chg="del">
        <pc:chgData name="Meehan, Conor" userId="f0efb965-348a-45f4-b123-bfc38a018e6c" providerId="ADAL" clId="{AD4EFC51-287C-CE42-9329-45149033A930}" dt="2022-05-05T12:54:03.282" v="22" actId="2696"/>
        <pc:sldMkLst>
          <pc:docMk/>
          <pc:sldMk cId="2646516951" sldId="304"/>
        </pc:sldMkLst>
      </pc:sldChg>
      <pc:sldChg chg="addSp delSp modSp add mod">
        <pc:chgData name="Meehan, Conor" userId="f0efb965-348a-45f4-b123-bfc38a018e6c" providerId="ADAL" clId="{AD4EFC51-287C-CE42-9329-45149033A930}" dt="2022-05-05T13:35:33.766" v="469" actId="20577"/>
        <pc:sldMkLst>
          <pc:docMk/>
          <pc:sldMk cId="3796830085" sldId="304"/>
        </pc:sldMkLst>
        <pc:spChg chg="add del mod">
          <ac:chgData name="Meehan, Conor" userId="f0efb965-348a-45f4-b123-bfc38a018e6c" providerId="ADAL" clId="{AD4EFC51-287C-CE42-9329-45149033A930}" dt="2022-05-05T13:35:27.231" v="459" actId="478"/>
          <ac:spMkLst>
            <pc:docMk/>
            <pc:sldMk cId="3796830085" sldId="304"/>
            <ac:spMk id="4" creationId="{C763BEC8-BEE9-E9F7-A425-B5349D1DC8DC}"/>
          </ac:spMkLst>
        </pc:spChg>
        <pc:spChg chg="del">
          <ac:chgData name="Meehan, Conor" userId="f0efb965-348a-45f4-b123-bfc38a018e6c" providerId="ADAL" clId="{AD4EFC51-287C-CE42-9329-45149033A930}" dt="2022-05-05T13:35:25.820" v="458" actId="478"/>
          <ac:spMkLst>
            <pc:docMk/>
            <pc:sldMk cId="3796830085" sldId="304"/>
            <ac:spMk id="7" creationId="{9476F7CE-AF6C-7984-376A-C0149550D5D2}"/>
          </ac:spMkLst>
        </pc:spChg>
        <pc:spChg chg="mod">
          <ac:chgData name="Meehan, Conor" userId="f0efb965-348a-45f4-b123-bfc38a018e6c" providerId="ADAL" clId="{AD4EFC51-287C-CE42-9329-45149033A930}" dt="2022-05-05T13:35:33.766" v="469" actId="20577"/>
          <ac:spMkLst>
            <pc:docMk/>
            <pc:sldMk cId="3796830085" sldId="304"/>
            <ac:spMk id="8" creationId="{551F150B-CD36-EC43-A80B-C4F967B90C86}"/>
          </ac:spMkLst>
        </pc:spChg>
        <pc:spChg chg="add mod">
          <ac:chgData name="Meehan, Conor" userId="f0efb965-348a-45f4-b123-bfc38a018e6c" providerId="ADAL" clId="{AD4EFC51-287C-CE42-9329-45149033A930}" dt="2022-05-05T13:35:31.090" v="461" actId="1076"/>
          <ac:spMkLst>
            <pc:docMk/>
            <pc:sldMk cId="3796830085" sldId="304"/>
            <ac:spMk id="10" creationId="{80442047-94E7-6820-6427-8AFB520340FC}"/>
          </ac:spMkLst>
        </pc:spChg>
        <pc:picChg chg="add mod">
          <ac:chgData name="Meehan, Conor" userId="f0efb965-348a-45f4-b123-bfc38a018e6c" providerId="ADAL" clId="{AD4EFC51-287C-CE42-9329-45149033A930}" dt="2022-05-05T13:35:31.090" v="461" actId="1076"/>
          <ac:picMkLst>
            <pc:docMk/>
            <pc:sldMk cId="3796830085" sldId="304"/>
            <ac:picMk id="9" creationId="{DE144C80-39BA-9435-5D9D-D1BA2299255A}"/>
          </ac:picMkLst>
        </pc:picChg>
      </pc:sldChg>
      <pc:sldChg chg="addSp modSp add mod modAnim">
        <pc:chgData name="Meehan, Conor" userId="f0efb965-348a-45f4-b123-bfc38a018e6c" providerId="ADAL" clId="{AD4EFC51-287C-CE42-9329-45149033A930}" dt="2022-05-05T13:36:22.009" v="482" actId="1076"/>
        <pc:sldMkLst>
          <pc:docMk/>
          <pc:sldMk cId="1391933613" sldId="305"/>
        </pc:sldMkLst>
        <pc:spChg chg="mod">
          <ac:chgData name="Meehan, Conor" userId="f0efb965-348a-45f4-b123-bfc38a018e6c" providerId="ADAL" clId="{AD4EFC51-287C-CE42-9329-45149033A930}" dt="2022-05-05T13:36:14.823" v="480"/>
          <ac:spMkLst>
            <pc:docMk/>
            <pc:sldMk cId="1391933613" sldId="305"/>
            <ac:spMk id="7" creationId="{9476F7CE-AF6C-7984-376A-C0149550D5D2}"/>
          </ac:spMkLst>
        </pc:spChg>
        <pc:spChg chg="mod">
          <ac:chgData name="Meehan, Conor" userId="f0efb965-348a-45f4-b123-bfc38a018e6c" providerId="ADAL" clId="{AD4EFC51-287C-CE42-9329-45149033A930}" dt="2022-05-05T13:36:10.810" v="479"/>
          <ac:spMkLst>
            <pc:docMk/>
            <pc:sldMk cId="1391933613" sldId="305"/>
            <ac:spMk id="8" creationId="{551F150B-CD36-EC43-A80B-C4F967B90C86}"/>
          </ac:spMkLst>
        </pc:spChg>
        <pc:picChg chg="add mod">
          <ac:chgData name="Meehan, Conor" userId="f0efb965-348a-45f4-b123-bfc38a018e6c" providerId="ADAL" clId="{AD4EFC51-287C-CE42-9329-45149033A930}" dt="2022-05-05T13:36:22.009" v="482" actId="1076"/>
          <ac:picMkLst>
            <pc:docMk/>
            <pc:sldMk cId="1391933613" sldId="305"/>
            <ac:picMk id="5" creationId="{C718CFDA-C57D-38F3-5098-1B60C01D80FC}"/>
          </ac:picMkLst>
        </pc:picChg>
        <pc:picChg chg="add mod">
          <ac:chgData name="Meehan, Conor" userId="f0efb965-348a-45f4-b123-bfc38a018e6c" providerId="ADAL" clId="{AD4EFC51-287C-CE42-9329-45149033A930}" dt="2022-05-05T13:36:22.009" v="482" actId="1076"/>
          <ac:picMkLst>
            <pc:docMk/>
            <pc:sldMk cId="1391933613" sldId="305"/>
            <ac:picMk id="6" creationId="{48D1D9DF-0DC2-A725-8DCF-9C6F9A11A2F8}"/>
          </ac:picMkLst>
        </pc:picChg>
      </pc:sldChg>
      <pc:sldChg chg="del">
        <pc:chgData name="Meehan, Conor" userId="f0efb965-348a-45f4-b123-bfc38a018e6c" providerId="ADAL" clId="{AD4EFC51-287C-CE42-9329-45149033A930}" dt="2022-05-05T12:54:03.282" v="22" actId="2696"/>
        <pc:sldMkLst>
          <pc:docMk/>
          <pc:sldMk cId="324424215" sldId="306"/>
        </pc:sldMkLst>
      </pc:sldChg>
      <pc:sldChg chg="modSp add mod">
        <pc:chgData name="Meehan, Conor" userId="f0efb965-348a-45f4-b123-bfc38a018e6c" providerId="ADAL" clId="{AD4EFC51-287C-CE42-9329-45149033A930}" dt="2022-05-05T13:36:33.417" v="485"/>
        <pc:sldMkLst>
          <pc:docMk/>
          <pc:sldMk cId="2368149602" sldId="306"/>
        </pc:sldMkLst>
        <pc:spChg chg="mod">
          <ac:chgData name="Meehan, Conor" userId="f0efb965-348a-45f4-b123-bfc38a018e6c" providerId="ADAL" clId="{AD4EFC51-287C-CE42-9329-45149033A930}" dt="2022-05-05T13:36:28.853" v="484" actId="27636"/>
          <ac:spMkLst>
            <pc:docMk/>
            <pc:sldMk cId="2368149602" sldId="306"/>
            <ac:spMk id="7" creationId="{9476F7CE-AF6C-7984-376A-C0149550D5D2}"/>
          </ac:spMkLst>
        </pc:spChg>
        <pc:spChg chg="mod">
          <ac:chgData name="Meehan, Conor" userId="f0efb965-348a-45f4-b123-bfc38a018e6c" providerId="ADAL" clId="{AD4EFC51-287C-CE42-9329-45149033A930}" dt="2022-05-05T13:36:33.417" v="485"/>
          <ac:spMkLst>
            <pc:docMk/>
            <pc:sldMk cId="2368149602" sldId="306"/>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157791215" sldId="307"/>
        </pc:sldMkLst>
      </pc:sldChg>
      <pc:sldChg chg="modSp add mod">
        <pc:chgData name="Meehan, Conor" userId="f0efb965-348a-45f4-b123-bfc38a018e6c" providerId="ADAL" clId="{AD4EFC51-287C-CE42-9329-45149033A930}" dt="2022-05-05T13:06:16.023" v="233" actId="20577"/>
        <pc:sldMkLst>
          <pc:docMk/>
          <pc:sldMk cId="2899272366" sldId="307"/>
        </pc:sldMkLst>
        <pc:spChg chg="mod">
          <ac:chgData name="Meehan, Conor" userId="f0efb965-348a-45f4-b123-bfc38a018e6c" providerId="ADAL" clId="{AD4EFC51-287C-CE42-9329-45149033A930}" dt="2022-05-05T13:06:16.023" v="233" actId="20577"/>
          <ac:spMkLst>
            <pc:docMk/>
            <pc:sldMk cId="2899272366" sldId="307"/>
            <ac:spMk id="2" creationId="{1154DFE8-7E94-7D42-8F57-AE1BC6C92109}"/>
          </ac:spMkLst>
        </pc:spChg>
      </pc:sldChg>
      <pc:sldChg chg="modSp add mod">
        <pc:chgData name="Meehan, Conor" userId="f0efb965-348a-45f4-b123-bfc38a018e6c" providerId="ADAL" clId="{AD4EFC51-287C-CE42-9329-45149033A930}" dt="2022-05-05T13:34:35.572" v="450"/>
        <pc:sldMkLst>
          <pc:docMk/>
          <pc:sldMk cId="3680004511" sldId="308"/>
        </pc:sldMkLst>
        <pc:spChg chg="mod">
          <ac:chgData name="Meehan, Conor" userId="f0efb965-348a-45f4-b123-bfc38a018e6c" providerId="ADAL" clId="{AD4EFC51-287C-CE42-9329-45149033A930}" dt="2022-05-05T13:34:35.572" v="450"/>
          <ac:spMkLst>
            <pc:docMk/>
            <pc:sldMk cId="3680004511" sldId="308"/>
            <ac:spMk id="2" creationId="{1154DFE8-7E94-7D42-8F57-AE1BC6C92109}"/>
          </ac:spMkLst>
        </pc:spChg>
      </pc:sldChg>
      <pc:sldChg chg="addSp delSp modSp add">
        <pc:chgData name="Meehan, Conor" userId="f0efb965-348a-45f4-b123-bfc38a018e6c" providerId="ADAL" clId="{AD4EFC51-287C-CE42-9329-45149033A930}" dt="2022-05-05T13:36:00.593" v="478" actId="1076"/>
        <pc:sldMkLst>
          <pc:docMk/>
          <pc:sldMk cId="1096136835" sldId="309"/>
        </pc:sldMkLst>
        <pc:picChg chg="add mod">
          <ac:chgData name="Meehan, Conor" userId="f0efb965-348a-45f4-b123-bfc38a018e6c" providerId="ADAL" clId="{AD4EFC51-287C-CE42-9329-45149033A930}" dt="2022-05-05T13:36:00.593" v="478" actId="1076"/>
          <ac:picMkLst>
            <pc:docMk/>
            <pc:sldMk cId="1096136835" sldId="309"/>
            <ac:picMk id="6" creationId="{DADFEC6A-CCD9-356D-9696-38BA31806B9A}"/>
          </ac:picMkLst>
        </pc:picChg>
        <pc:picChg chg="del">
          <ac:chgData name="Meehan, Conor" userId="f0efb965-348a-45f4-b123-bfc38a018e6c" providerId="ADAL" clId="{AD4EFC51-287C-CE42-9329-45149033A930}" dt="2022-05-05T13:35:58.243" v="476" actId="478"/>
          <ac:picMkLst>
            <pc:docMk/>
            <pc:sldMk cId="1096136835" sldId="309"/>
            <ac:picMk id="9" creationId="{70C5732E-3188-F289-FBA3-5BE7EAA2B848}"/>
          </ac:picMkLst>
        </pc:picChg>
      </pc:sldChg>
      <pc:sldChg chg="addSp delSp modSp add ord">
        <pc:chgData name="Meehan, Conor" userId="f0efb965-348a-45f4-b123-bfc38a018e6c" providerId="ADAL" clId="{AD4EFC51-287C-CE42-9329-45149033A930}" dt="2022-05-05T13:35:53.898" v="475" actId="20578"/>
        <pc:sldMkLst>
          <pc:docMk/>
          <pc:sldMk cId="2556667923" sldId="310"/>
        </pc:sldMkLst>
        <pc:picChg chg="add mod">
          <ac:chgData name="Meehan, Conor" userId="f0efb965-348a-45f4-b123-bfc38a018e6c" providerId="ADAL" clId="{AD4EFC51-287C-CE42-9329-45149033A930}" dt="2022-05-05T13:35:48.291" v="474" actId="1076"/>
          <ac:picMkLst>
            <pc:docMk/>
            <pc:sldMk cId="2556667923" sldId="310"/>
            <ac:picMk id="6" creationId="{32317ACC-1309-B8BC-EFDC-0B897E7DF9D1}"/>
          </ac:picMkLst>
        </pc:picChg>
        <pc:picChg chg="del">
          <ac:chgData name="Meehan, Conor" userId="f0efb965-348a-45f4-b123-bfc38a018e6c" providerId="ADAL" clId="{AD4EFC51-287C-CE42-9329-45149033A930}" dt="2022-05-05T13:35:43.828" v="472" actId="478"/>
          <ac:picMkLst>
            <pc:docMk/>
            <pc:sldMk cId="2556667923" sldId="310"/>
            <ac:picMk id="9" creationId="{70C5732E-3188-F289-FBA3-5BE7EAA2B848}"/>
          </ac:picMkLst>
        </pc:picChg>
      </pc:sldChg>
      <pc:sldChg chg="addSp delSp modSp add mod">
        <pc:chgData name="Meehan, Conor" userId="f0efb965-348a-45f4-b123-bfc38a018e6c" providerId="ADAL" clId="{AD4EFC51-287C-CE42-9329-45149033A930}" dt="2022-05-05T13:37:00.507" v="506" actId="1076"/>
        <pc:sldMkLst>
          <pc:docMk/>
          <pc:sldMk cId="1676333417" sldId="311"/>
        </pc:sldMkLst>
        <pc:spChg chg="add del mod">
          <ac:chgData name="Meehan, Conor" userId="f0efb965-348a-45f4-b123-bfc38a018e6c" providerId="ADAL" clId="{AD4EFC51-287C-CE42-9329-45149033A930}" dt="2022-05-05T13:36:52.460" v="502" actId="478"/>
          <ac:spMkLst>
            <pc:docMk/>
            <pc:sldMk cId="1676333417" sldId="311"/>
            <ac:spMk id="4" creationId="{61482039-F8DA-725F-D260-F36B43755315}"/>
          </ac:spMkLst>
        </pc:spChg>
        <pc:spChg chg="del">
          <ac:chgData name="Meehan, Conor" userId="f0efb965-348a-45f4-b123-bfc38a018e6c" providerId="ADAL" clId="{AD4EFC51-287C-CE42-9329-45149033A930}" dt="2022-05-05T13:36:49.202" v="501" actId="478"/>
          <ac:spMkLst>
            <pc:docMk/>
            <pc:sldMk cId="1676333417" sldId="311"/>
            <ac:spMk id="7" creationId="{9476F7CE-AF6C-7984-376A-C0149550D5D2}"/>
          </ac:spMkLst>
        </pc:spChg>
        <pc:spChg chg="mod">
          <ac:chgData name="Meehan, Conor" userId="f0efb965-348a-45f4-b123-bfc38a018e6c" providerId="ADAL" clId="{AD4EFC51-287C-CE42-9329-45149033A930}" dt="2022-05-05T13:36:47.389" v="500" actId="20577"/>
          <ac:spMkLst>
            <pc:docMk/>
            <pc:sldMk cId="1676333417" sldId="311"/>
            <ac:spMk id="8" creationId="{551F150B-CD36-EC43-A80B-C4F967B90C86}"/>
          </ac:spMkLst>
        </pc:spChg>
        <pc:picChg chg="add mod">
          <ac:chgData name="Meehan, Conor" userId="f0efb965-348a-45f4-b123-bfc38a018e6c" providerId="ADAL" clId="{AD4EFC51-287C-CE42-9329-45149033A930}" dt="2022-05-05T13:37:00.507" v="506" actId="1076"/>
          <ac:picMkLst>
            <pc:docMk/>
            <pc:sldMk cId="1676333417" sldId="311"/>
            <ac:picMk id="9" creationId="{0F91A8F0-07E2-5A8D-00BB-6F7D45FA2F4A}"/>
          </ac:picMkLst>
        </pc:picChg>
      </pc:sldChg>
      <pc:sldChg chg="modSp add mod">
        <pc:chgData name="Meehan, Conor" userId="f0efb965-348a-45f4-b123-bfc38a018e6c" providerId="ADAL" clId="{AD4EFC51-287C-CE42-9329-45149033A930}" dt="2022-05-05T13:37:10.404" v="509"/>
        <pc:sldMkLst>
          <pc:docMk/>
          <pc:sldMk cId="3489077636" sldId="312"/>
        </pc:sldMkLst>
        <pc:spChg chg="mod">
          <ac:chgData name="Meehan, Conor" userId="f0efb965-348a-45f4-b123-bfc38a018e6c" providerId="ADAL" clId="{AD4EFC51-287C-CE42-9329-45149033A930}" dt="2022-05-05T13:37:06.049" v="508" actId="27636"/>
          <ac:spMkLst>
            <pc:docMk/>
            <pc:sldMk cId="3489077636" sldId="312"/>
            <ac:spMk id="7" creationId="{9476F7CE-AF6C-7984-376A-C0149550D5D2}"/>
          </ac:spMkLst>
        </pc:spChg>
        <pc:spChg chg="mod">
          <ac:chgData name="Meehan, Conor" userId="f0efb965-348a-45f4-b123-bfc38a018e6c" providerId="ADAL" clId="{AD4EFC51-287C-CE42-9329-45149033A930}" dt="2022-05-05T13:37:10.404" v="509"/>
          <ac:spMkLst>
            <pc:docMk/>
            <pc:sldMk cId="3489077636" sldId="312"/>
            <ac:spMk id="8" creationId="{551F150B-CD36-EC43-A80B-C4F967B90C86}"/>
          </ac:spMkLst>
        </pc:spChg>
      </pc:sldChg>
      <pc:sldChg chg="add del">
        <pc:chgData name="Meehan, Conor" userId="f0efb965-348a-45f4-b123-bfc38a018e6c" providerId="ADAL" clId="{AD4EFC51-287C-CE42-9329-45149033A930}" dt="2022-05-05T13:37:37.616" v="537" actId="2696"/>
        <pc:sldMkLst>
          <pc:docMk/>
          <pc:sldMk cId="438810536" sldId="313"/>
        </pc:sldMkLst>
      </pc:sldChg>
      <pc:sldChg chg="modSp add mod">
        <pc:chgData name="Meehan, Conor" userId="f0efb965-348a-45f4-b123-bfc38a018e6c" providerId="ADAL" clId="{AD4EFC51-287C-CE42-9329-45149033A930}" dt="2022-05-05T13:37:31.872" v="536" actId="20577"/>
        <pc:sldMkLst>
          <pc:docMk/>
          <pc:sldMk cId="976307950" sldId="314"/>
        </pc:sldMkLst>
        <pc:spChg chg="mod">
          <ac:chgData name="Meehan, Conor" userId="f0efb965-348a-45f4-b123-bfc38a018e6c" providerId="ADAL" clId="{AD4EFC51-287C-CE42-9329-45149033A930}" dt="2022-05-05T13:37:31.872" v="536" actId="20577"/>
          <ac:spMkLst>
            <pc:docMk/>
            <pc:sldMk cId="976307950" sldId="314"/>
            <ac:spMk id="2" creationId="{1154DFE8-7E94-7D42-8F57-AE1BC6C92109}"/>
          </ac:spMkLst>
        </pc:spChg>
      </pc:sldChg>
      <pc:sldChg chg="add">
        <pc:chgData name="Meehan, Conor" userId="f0efb965-348a-45f4-b123-bfc38a018e6c" providerId="ADAL" clId="{AD4EFC51-287C-CE42-9329-45149033A930}" dt="2022-05-05T13:37:39.403" v="538"/>
        <pc:sldMkLst>
          <pc:docMk/>
          <pc:sldMk cId="3305305527" sldId="315"/>
        </pc:sldMkLst>
      </pc:sldChg>
    </pc:docChg>
  </pc:docChgLst>
  <pc:docChgLst>
    <pc:chgData name="Meehan, Conor" userId="f0efb965-348a-45f4-b123-bfc38a018e6c" providerId="ADAL" clId="{37D2BB4D-EA58-084F-A099-893F2EEBD2C9}"/>
    <pc:docChg chg="modSld">
      <pc:chgData name="Meehan, Conor" userId="f0efb965-348a-45f4-b123-bfc38a018e6c" providerId="ADAL" clId="{37D2BB4D-EA58-084F-A099-893F2EEBD2C9}" dt="2022-03-09T07:29:19.946" v="13" actId="20577"/>
      <pc:docMkLst>
        <pc:docMk/>
      </pc:docMkLst>
      <pc:sldChg chg="modSp mod">
        <pc:chgData name="Meehan, Conor" userId="f0efb965-348a-45f4-b123-bfc38a018e6c" providerId="ADAL" clId="{37D2BB4D-EA58-084F-A099-893F2EEBD2C9}" dt="2022-03-09T07:28:58.812" v="9" actId="20577"/>
        <pc:sldMkLst>
          <pc:docMk/>
          <pc:sldMk cId="2383494940" sldId="256"/>
        </pc:sldMkLst>
        <pc:spChg chg="mod">
          <ac:chgData name="Meehan, Conor" userId="f0efb965-348a-45f4-b123-bfc38a018e6c" providerId="ADAL" clId="{37D2BB4D-EA58-084F-A099-893F2EEBD2C9}" dt="2022-03-09T07:28:58.812" v="9" actId="20577"/>
          <ac:spMkLst>
            <pc:docMk/>
            <pc:sldMk cId="2383494940" sldId="256"/>
            <ac:spMk id="6" creationId="{CA186570-7106-254D-9DED-7DBE617342D0}"/>
          </ac:spMkLst>
        </pc:spChg>
      </pc:sldChg>
      <pc:sldChg chg="modSp mod">
        <pc:chgData name="Meehan, Conor" userId="f0efb965-348a-45f4-b123-bfc38a018e6c" providerId="ADAL" clId="{37D2BB4D-EA58-084F-A099-893F2EEBD2C9}" dt="2022-03-09T07:29:12.827" v="11" actId="20577"/>
        <pc:sldMkLst>
          <pc:docMk/>
          <pc:sldMk cId="918799015" sldId="295"/>
        </pc:sldMkLst>
        <pc:spChg chg="mod">
          <ac:chgData name="Meehan, Conor" userId="f0efb965-348a-45f4-b123-bfc38a018e6c" providerId="ADAL" clId="{37D2BB4D-EA58-084F-A099-893F2EEBD2C9}" dt="2022-03-09T07:29:12.827" v="11" actId="20577"/>
          <ac:spMkLst>
            <pc:docMk/>
            <pc:sldMk cId="918799015" sldId="295"/>
            <ac:spMk id="3" creationId="{F73AF5A6-D9A1-8040-9178-2C1B7AADEEA2}"/>
          </ac:spMkLst>
        </pc:spChg>
      </pc:sldChg>
      <pc:sldChg chg="modSp mod">
        <pc:chgData name="Meehan, Conor" userId="f0efb965-348a-45f4-b123-bfc38a018e6c" providerId="ADAL" clId="{37D2BB4D-EA58-084F-A099-893F2EEBD2C9}" dt="2022-03-09T07:29:19.946" v="13" actId="20577"/>
        <pc:sldMkLst>
          <pc:docMk/>
          <pc:sldMk cId="2646516951" sldId="304"/>
        </pc:sldMkLst>
        <pc:spChg chg="mod">
          <ac:chgData name="Meehan, Conor" userId="f0efb965-348a-45f4-b123-bfc38a018e6c" providerId="ADAL" clId="{37D2BB4D-EA58-084F-A099-893F2EEBD2C9}" dt="2022-03-09T07:29:19.946" v="13" actId="20577"/>
          <ac:spMkLst>
            <pc:docMk/>
            <pc:sldMk cId="2646516951" sldId="304"/>
            <ac:spMk id="3" creationId="{D0297D90-8EA0-A44B-8D5F-80520E2333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7/19/23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a:t>
            </a:fld>
            <a:endParaRPr lang="en-US"/>
          </a:p>
        </p:txBody>
      </p:sp>
    </p:spTree>
    <p:extLst>
      <p:ext uri="{BB962C8B-B14F-4D97-AF65-F5344CB8AC3E}">
        <p14:creationId xmlns:p14="http://schemas.microsoft.com/office/powerpoint/2010/main" val="101035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11</a:t>
            </a:fld>
            <a:endParaRPr lang="en-US"/>
          </a:p>
        </p:txBody>
      </p:sp>
    </p:spTree>
    <p:extLst>
      <p:ext uri="{BB962C8B-B14F-4D97-AF65-F5344CB8AC3E}">
        <p14:creationId xmlns:p14="http://schemas.microsoft.com/office/powerpoint/2010/main" val="105445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12</a:t>
            </a:fld>
            <a:endParaRPr lang="en-US"/>
          </a:p>
        </p:txBody>
      </p:sp>
    </p:spTree>
    <p:extLst>
      <p:ext uri="{BB962C8B-B14F-4D97-AF65-F5344CB8AC3E}">
        <p14:creationId xmlns:p14="http://schemas.microsoft.com/office/powerpoint/2010/main" val="137656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13</a:t>
            </a:fld>
            <a:endParaRPr lang="en-US"/>
          </a:p>
        </p:txBody>
      </p:sp>
    </p:spTree>
    <p:extLst>
      <p:ext uri="{BB962C8B-B14F-4D97-AF65-F5344CB8AC3E}">
        <p14:creationId xmlns:p14="http://schemas.microsoft.com/office/powerpoint/2010/main" val="379049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14</a:t>
            </a:fld>
            <a:endParaRPr lang="en-US"/>
          </a:p>
        </p:txBody>
      </p:sp>
    </p:spTree>
    <p:extLst>
      <p:ext uri="{BB962C8B-B14F-4D97-AF65-F5344CB8AC3E}">
        <p14:creationId xmlns:p14="http://schemas.microsoft.com/office/powerpoint/2010/main" val="346316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15</a:t>
            </a:fld>
            <a:endParaRPr lang="en-US"/>
          </a:p>
        </p:txBody>
      </p:sp>
    </p:spTree>
    <p:extLst>
      <p:ext uri="{BB962C8B-B14F-4D97-AF65-F5344CB8AC3E}">
        <p14:creationId xmlns:p14="http://schemas.microsoft.com/office/powerpoint/2010/main" val="46068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16</a:t>
            </a:fld>
            <a:endParaRPr lang="en-US"/>
          </a:p>
        </p:txBody>
      </p:sp>
    </p:spTree>
    <p:extLst>
      <p:ext uri="{BB962C8B-B14F-4D97-AF65-F5344CB8AC3E}">
        <p14:creationId xmlns:p14="http://schemas.microsoft.com/office/powerpoint/2010/main" val="51850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19811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4</a:t>
            </a:fld>
            <a:endParaRPr lang="en-US"/>
          </a:p>
        </p:txBody>
      </p:sp>
    </p:spTree>
    <p:extLst>
      <p:ext uri="{BB962C8B-B14F-4D97-AF65-F5344CB8AC3E}">
        <p14:creationId xmlns:p14="http://schemas.microsoft.com/office/powerpoint/2010/main" val="4029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5</a:t>
            </a:fld>
            <a:endParaRPr lang="en-US"/>
          </a:p>
        </p:txBody>
      </p:sp>
    </p:spTree>
    <p:extLst>
      <p:ext uri="{BB962C8B-B14F-4D97-AF65-F5344CB8AC3E}">
        <p14:creationId xmlns:p14="http://schemas.microsoft.com/office/powerpoint/2010/main" val="56243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6</a:t>
            </a:fld>
            <a:endParaRPr lang="en-US"/>
          </a:p>
        </p:txBody>
      </p:sp>
    </p:spTree>
    <p:extLst>
      <p:ext uri="{BB962C8B-B14F-4D97-AF65-F5344CB8AC3E}">
        <p14:creationId xmlns:p14="http://schemas.microsoft.com/office/powerpoint/2010/main" val="146862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7</a:t>
            </a:fld>
            <a:endParaRPr lang="en-US"/>
          </a:p>
        </p:txBody>
      </p:sp>
    </p:spTree>
    <p:extLst>
      <p:ext uri="{BB962C8B-B14F-4D97-AF65-F5344CB8AC3E}">
        <p14:creationId xmlns:p14="http://schemas.microsoft.com/office/powerpoint/2010/main" val="59929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a:p>
        </p:txBody>
      </p:sp>
    </p:spTree>
    <p:extLst>
      <p:ext uri="{BB962C8B-B14F-4D97-AF65-F5344CB8AC3E}">
        <p14:creationId xmlns:p14="http://schemas.microsoft.com/office/powerpoint/2010/main" val="156821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9</a:t>
            </a:fld>
            <a:endParaRPr lang="en-US"/>
          </a:p>
        </p:txBody>
      </p:sp>
    </p:spTree>
    <p:extLst>
      <p:ext uri="{BB962C8B-B14F-4D97-AF65-F5344CB8AC3E}">
        <p14:creationId xmlns:p14="http://schemas.microsoft.com/office/powerpoint/2010/main" val="127669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10</a:t>
            </a:fld>
            <a:endParaRPr lang="en-US"/>
          </a:p>
        </p:txBody>
      </p:sp>
    </p:spTree>
    <p:extLst>
      <p:ext uri="{BB962C8B-B14F-4D97-AF65-F5344CB8AC3E}">
        <p14:creationId xmlns:p14="http://schemas.microsoft.com/office/powerpoint/2010/main" val="6803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19/07/2023</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19/07/2023</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19/07/2023</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gmlst.org/nc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ubmlst.org/mls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s://github.com/tseemann/ml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1989139"/>
            <a:ext cx="11306175" cy="1267018"/>
          </a:xfrm>
        </p:spPr>
        <p:txBody>
          <a:bodyPr>
            <a:noAutofit/>
          </a:bodyPr>
          <a:lstStyle/>
          <a:p>
            <a:r>
              <a:rPr lang="en-GB" sz="4400" noProof="0" dirty="0"/>
              <a:t>Strain typing and genomic epidemiology</a:t>
            </a:r>
            <a:endParaRPr lang="en-GB" sz="4400" i="1" noProof="0"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p:txBody>
          <a:bodyPr>
            <a:normAutofit fontScale="70000" lnSpcReduction="20000"/>
          </a:bodyPr>
          <a:lstStyle/>
          <a:p>
            <a:r>
              <a:rPr lang="en-GB" noProof="0" dirty="0"/>
              <a:t>Conor Meehan (he/they)</a:t>
            </a:r>
          </a:p>
          <a:p>
            <a:r>
              <a:rPr lang="en-GB" noProof="0" dirty="0" err="1"/>
              <a:t>conor.meehan@ntu.ac.uk</a:t>
            </a:r>
            <a:endParaRPr lang="en-GB" noProof="0" dirty="0"/>
          </a:p>
          <a:p>
            <a:r>
              <a:rPr lang="en-GB" noProof="0" dirty="0"/>
              <a:t>@</a:t>
            </a:r>
            <a:r>
              <a:rPr lang="en-GB" noProof="0" dirty="0" err="1"/>
              <a:t>con_meehan</a:t>
            </a:r>
            <a:endParaRPr lang="en-GB" noProof="0" dirty="0"/>
          </a:p>
        </p:txBody>
      </p:sp>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err="1">
                <a:solidFill>
                  <a:schemeClr val="accent1"/>
                </a:solidFill>
              </a:rPr>
              <a:t>cgMLST</a:t>
            </a:r>
            <a:endParaRPr lang="en-US" dirty="0">
              <a:solidFill>
                <a:schemeClr val="accent1"/>
              </a:solidFill>
            </a:endParaRP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6759028" cy="5452586"/>
          </a:xfrm>
        </p:spPr>
        <p:txBody>
          <a:bodyPr>
            <a:normAutofit/>
          </a:bodyPr>
          <a:lstStyle/>
          <a:p>
            <a:pPr algn="just"/>
            <a:r>
              <a:rPr lang="en-GB" noProof="0" dirty="0"/>
              <a:t>MLST relies on a few genes to type a sample</a:t>
            </a:r>
          </a:p>
          <a:p>
            <a:pPr lvl="1" algn="just"/>
            <a:r>
              <a:rPr lang="en-GB" dirty="0"/>
              <a:t>May not be enough signal</a:t>
            </a:r>
          </a:p>
          <a:p>
            <a:pPr lvl="1" algn="just"/>
            <a:r>
              <a:rPr lang="en-GB" noProof="0" dirty="0"/>
              <a:t>Doesn’t work for very monomorphic species</a:t>
            </a:r>
          </a:p>
          <a:p>
            <a:pPr algn="just"/>
            <a:endParaRPr lang="en-GB" dirty="0"/>
          </a:p>
          <a:p>
            <a:pPr algn="just"/>
            <a:r>
              <a:rPr lang="en-GB" dirty="0"/>
              <a:t>Can create an expanded MLST using all genes shared by all strains within a species</a:t>
            </a:r>
          </a:p>
          <a:p>
            <a:pPr lvl="1" algn="just"/>
            <a:r>
              <a:rPr lang="en-GB" noProof="0" dirty="0"/>
              <a:t>Tends to be hundreds or even thousands</a:t>
            </a:r>
          </a:p>
          <a:p>
            <a:pPr lvl="1" algn="just"/>
            <a:r>
              <a:rPr lang="en-GB" dirty="0"/>
              <a:t>Core genome MLST (</a:t>
            </a:r>
            <a:r>
              <a:rPr lang="en-GB" dirty="0" err="1"/>
              <a:t>cgMLST</a:t>
            </a:r>
            <a:r>
              <a:rPr lang="en-GB" dirty="0"/>
              <a:t>)</a:t>
            </a:r>
            <a:r>
              <a:rPr lang="en-GB" noProof="0" dirty="0"/>
              <a:t> </a:t>
            </a:r>
          </a:p>
          <a:p>
            <a:pPr algn="just"/>
            <a:endParaRPr lang="en-GB" noProof="0" dirty="0">
              <a:hlinkClick r:id="rId3"/>
            </a:endParaRPr>
          </a:p>
          <a:p>
            <a:pPr algn="just"/>
            <a:r>
              <a:rPr lang="en-GB" noProof="0" dirty="0">
                <a:hlinkClick r:id="rId3"/>
              </a:rPr>
              <a:t>https://www.cgmlst.org/ncs</a:t>
            </a:r>
            <a:r>
              <a:rPr lang="en-GB" dirty="0"/>
              <a:t> contains many </a:t>
            </a:r>
            <a:r>
              <a:rPr lang="en-GB" dirty="0" err="1"/>
              <a:t>cgMLST</a:t>
            </a:r>
            <a:r>
              <a:rPr lang="en-GB" dirty="0"/>
              <a:t> schemes</a:t>
            </a:r>
          </a:p>
          <a:p>
            <a:pPr lvl="1" algn="just"/>
            <a:r>
              <a:rPr lang="en-GB" noProof="0" dirty="0"/>
              <a:t>Can create own with tools like </a:t>
            </a:r>
            <a:r>
              <a:rPr lang="en-GB" noProof="0" dirty="0" err="1"/>
              <a:t>chewB</a:t>
            </a:r>
            <a:r>
              <a:rPr lang="en-GB" dirty="0"/>
              <a:t>BACA</a:t>
            </a:r>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9652000" y="6413602"/>
            <a:ext cx="2540000" cy="261610"/>
          </a:xfrm>
          <a:prstGeom prst="rect">
            <a:avLst/>
          </a:prstGeom>
          <a:noFill/>
        </p:spPr>
        <p:txBody>
          <a:bodyPr wrap="square">
            <a:spAutoFit/>
          </a:bodyPr>
          <a:lstStyle/>
          <a:p>
            <a:r>
              <a:rPr lang="en-GB" sz="1100" dirty="0" err="1"/>
              <a:t>Sankarasubramanian</a:t>
            </a:r>
            <a:r>
              <a:rPr lang="en-GB" sz="1100" dirty="0"/>
              <a:t> et al IGE, 2019</a:t>
            </a:r>
          </a:p>
        </p:txBody>
      </p:sp>
      <p:pic>
        <p:nvPicPr>
          <p:cNvPr id="8194" name="Picture 2">
            <a:extLst>
              <a:ext uri="{FF2B5EF4-FFF2-40B4-BE49-F238E27FC236}">
                <a16:creationId xmlns:a16="http://schemas.microsoft.com/office/drawing/2014/main" id="{41135D79-39FB-B311-BD49-719C9544D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685" y="622300"/>
            <a:ext cx="3766324" cy="545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5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err="1">
                <a:solidFill>
                  <a:schemeClr val="accent1"/>
                </a:solidFill>
              </a:rPr>
              <a:t>cgMLST</a:t>
            </a:r>
            <a:r>
              <a:rPr lang="en-US" dirty="0">
                <a:solidFill>
                  <a:schemeClr val="accent1"/>
                </a:solidFill>
              </a:rPr>
              <a:t> for defining strains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r>
              <a:rPr lang="en-GB" noProof="0" dirty="0"/>
              <a:t>MLST will split species/subspecies into a few groups</a:t>
            </a:r>
          </a:p>
          <a:p>
            <a:pPr lvl="1" algn="just"/>
            <a:r>
              <a:rPr lang="en-GB" dirty="0"/>
              <a:t>Not informative enough for local clustering</a:t>
            </a:r>
          </a:p>
          <a:p>
            <a:pPr lvl="1" algn="just"/>
            <a:r>
              <a:rPr lang="en-GB" noProof="0" dirty="0"/>
              <a:t>Useful for </a:t>
            </a:r>
            <a:r>
              <a:rPr lang="en-GB" dirty="0"/>
              <a:t>tracking circulating types as doesn’t not over split data</a:t>
            </a:r>
          </a:p>
          <a:p>
            <a:pPr algn="just"/>
            <a:endParaRPr lang="en-GB" noProof="0" dirty="0"/>
          </a:p>
          <a:p>
            <a:pPr algn="just"/>
            <a:r>
              <a:rPr lang="en-GB" noProof="0" dirty="0" err="1"/>
              <a:t>cgMLST</a:t>
            </a:r>
            <a:r>
              <a:rPr lang="en-GB" noProof="0" dirty="0"/>
              <a:t> will split MLST into more granular groups</a:t>
            </a:r>
          </a:p>
          <a:p>
            <a:pPr lvl="1" algn="just"/>
            <a:r>
              <a:rPr lang="en-GB" dirty="0"/>
              <a:t>Good for tracking bacteria with variable genomes</a:t>
            </a:r>
          </a:p>
          <a:p>
            <a:pPr lvl="1" algn="just"/>
            <a:r>
              <a:rPr lang="en-GB" noProof="0" dirty="0"/>
              <a:t>May not find specific transmission cluster </a:t>
            </a:r>
          </a:p>
        </p:txBody>
      </p:sp>
      <p:sp>
        <p:nvSpPr>
          <p:cNvPr id="5" name="TextBox 4">
            <a:extLst>
              <a:ext uri="{FF2B5EF4-FFF2-40B4-BE49-F238E27FC236}">
                <a16:creationId xmlns:a16="http://schemas.microsoft.com/office/drawing/2014/main" id="{F027BD58-91F5-652F-42D3-F8AEC2375905}"/>
              </a:ext>
            </a:extLst>
          </p:cNvPr>
          <p:cNvSpPr txBox="1"/>
          <p:nvPr/>
        </p:nvSpPr>
        <p:spPr>
          <a:xfrm>
            <a:off x="10185400" y="6413602"/>
            <a:ext cx="2006600" cy="261610"/>
          </a:xfrm>
          <a:prstGeom prst="rect">
            <a:avLst/>
          </a:prstGeom>
          <a:noFill/>
        </p:spPr>
        <p:txBody>
          <a:bodyPr wrap="square">
            <a:spAutoFit/>
          </a:bodyPr>
          <a:lstStyle/>
          <a:p>
            <a:r>
              <a:rPr lang="en-GB" sz="1100" dirty="0" err="1"/>
              <a:t>Diricks</a:t>
            </a:r>
            <a:r>
              <a:rPr lang="en-GB" sz="1100" dirty="0"/>
              <a:t> et al Nat Comm 2022</a:t>
            </a:r>
          </a:p>
        </p:txBody>
      </p:sp>
      <p:sp>
        <p:nvSpPr>
          <p:cNvPr id="3" name="AutoShape 2" descr="MLST schemes concentric circles">
            <a:extLst>
              <a:ext uri="{FF2B5EF4-FFF2-40B4-BE49-F238E27FC236}">
                <a16:creationId xmlns:a16="http://schemas.microsoft.com/office/drawing/2014/main" id="{72C61CAD-A06C-06E8-AD61-48B2072CE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6" name="Picture 10">
            <a:extLst>
              <a:ext uri="{FF2B5EF4-FFF2-40B4-BE49-F238E27FC236}">
                <a16:creationId xmlns:a16="http://schemas.microsoft.com/office/drawing/2014/main" id="{D2B94808-50D5-2FF7-3938-0611E5A94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678" y="1461481"/>
            <a:ext cx="5149635" cy="423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3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Scheme-free typing</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6835228" cy="5452586"/>
          </a:xfrm>
        </p:spPr>
        <p:txBody>
          <a:bodyPr>
            <a:normAutofit/>
          </a:bodyPr>
          <a:lstStyle/>
          <a:p>
            <a:pPr algn="just"/>
            <a:r>
              <a:rPr lang="en-GB" noProof="0" dirty="0"/>
              <a:t>Many species have no scheme associated</a:t>
            </a:r>
          </a:p>
          <a:p>
            <a:pPr lvl="1" algn="just"/>
            <a:r>
              <a:rPr lang="en-GB" dirty="0"/>
              <a:t>Build your own?</a:t>
            </a:r>
          </a:p>
          <a:p>
            <a:pPr algn="just"/>
            <a:endParaRPr lang="en-GB" noProof="0" dirty="0"/>
          </a:p>
          <a:p>
            <a:pPr algn="just"/>
            <a:r>
              <a:rPr lang="en-GB" noProof="0" dirty="0" err="1"/>
              <a:t>cgMLST</a:t>
            </a:r>
            <a:r>
              <a:rPr lang="en-GB" noProof="0" dirty="0"/>
              <a:t> usually does not give enough resolution for outbreaks</a:t>
            </a:r>
          </a:p>
          <a:p>
            <a:pPr lvl="1" algn="just"/>
            <a:r>
              <a:rPr lang="en-GB" dirty="0"/>
              <a:t>Disregards all non-core (intersection) parts of genomes</a:t>
            </a:r>
          </a:p>
          <a:p>
            <a:pPr algn="just"/>
            <a:endParaRPr lang="en-GB" dirty="0"/>
          </a:p>
          <a:p>
            <a:pPr algn="just"/>
            <a:r>
              <a:rPr lang="en-GB" dirty="0"/>
              <a:t>Outbreaks don’t always need a scheme</a:t>
            </a:r>
          </a:p>
          <a:p>
            <a:pPr lvl="1" algn="just"/>
            <a:r>
              <a:rPr lang="en-GB" dirty="0"/>
              <a:t>Want to know what samples are closely related</a:t>
            </a:r>
          </a:p>
        </p:txBody>
      </p:sp>
      <p:sp>
        <p:nvSpPr>
          <p:cNvPr id="5" name="TextBox 4">
            <a:extLst>
              <a:ext uri="{FF2B5EF4-FFF2-40B4-BE49-F238E27FC236}">
                <a16:creationId xmlns:a16="http://schemas.microsoft.com/office/drawing/2014/main" id="{F027BD58-91F5-652F-42D3-F8AEC2375905}"/>
              </a:ext>
            </a:extLst>
          </p:cNvPr>
          <p:cNvSpPr txBox="1"/>
          <p:nvPr/>
        </p:nvSpPr>
        <p:spPr>
          <a:xfrm>
            <a:off x="9944100" y="6413602"/>
            <a:ext cx="2247900" cy="261610"/>
          </a:xfrm>
          <a:prstGeom prst="rect">
            <a:avLst/>
          </a:prstGeom>
          <a:noFill/>
        </p:spPr>
        <p:txBody>
          <a:bodyPr wrap="square">
            <a:spAutoFit/>
          </a:bodyPr>
          <a:lstStyle/>
          <a:p>
            <a:r>
              <a:rPr lang="en-GB" sz="1100" dirty="0" err="1"/>
              <a:t>Mufana</a:t>
            </a:r>
            <a:r>
              <a:rPr lang="en-GB" sz="1100" dirty="0"/>
              <a:t> et al Micro </a:t>
            </a:r>
            <a:r>
              <a:rPr lang="en-GB" sz="1100" dirty="0" err="1"/>
              <a:t>Spectr</a:t>
            </a:r>
            <a:r>
              <a:rPr lang="en-GB" sz="1100" dirty="0"/>
              <a:t> 2022</a:t>
            </a:r>
          </a:p>
        </p:txBody>
      </p:sp>
      <p:sp>
        <p:nvSpPr>
          <p:cNvPr id="3" name="AutoShape 2" descr="MLST schemes concentric circles">
            <a:extLst>
              <a:ext uri="{FF2B5EF4-FFF2-40B4-BE49-F238E27FC236}">
                <a16:creationId xmlns:a16="http://schemas.microsoft.com/office/drawing/2014/main" id="{72C61CAD-A06C-06E8-AD61-48B2072CE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2" name="Picture 2" descr="Pangenome analysis of the Listeria spp. isolates included in the current study. Grouped by spp. (L. monocytogenes, L. innocua, and L. welshimeri). Numbers represent gene coding loci associated with one or more species.">
            <a:extLst>
              <a:ext uri="{FF2B5EF4-FFF2-40B4-BE49-F238E27FC236}">
                <a16:creationId xmlns:a16="http://schemas.microsoft.com/office/drawing/2014/main" id="{AD2D98EF-5124-56F0-0EB5-D7B84D24F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683" y="1384300"/>
            <a:ext cx="359743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1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err="1">
                <a:solidFill>
                  <a:schemeClr val="accent1"/>
                </a:solidFill>
              </a:rPr>
              <a:t>MinHash</a:t>
            </a:r>
            <a:r>
              <a:rPr lang="en-US" dirty="0">
                <a:solidFill>
                  <a:schemeClr val="accent1"/>
                </a:solidFill>
              </a:rPr>
              <a:t>-based approaches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6835228" cy="5452586"/>
          </a:xfrm>
        </p:spPr>
        <p:txBody>
          <a:bodyPr>
            <a:normAutofit fontScale="92500" lnSpcReduction="10000"/>
          </a:bodyPr>
          <a:lstStyle/>
          <a:p>
            <a:pPr algn="just"/>
            <a:r>
              <a:rPr lang="en-GB" noProof="0" dirty="0"/>
              <a:t>Mash (based on </a:t>
            </a:r>
            <a:r>
              <a:rPr lang="en-GB" noProof="0" dirty="0" err="1"/>
              <a:t>MinHash</a:t>
            </a:r>
            <a:r>
              <a:rPr lang="en-GB" noProof="0" dirty="0"/>
              <a:t>)</a:t>
            </a:r>
          </a:p>
          <a:p>
            <a:pPr lvl="1" algn="just"/>
            <a:r>
              <a:rPr lang="en-GB" noProof="0" dirty="0"/>
              <a:t>Use k-</a:t>
            </a:r>
            <a:r>
              <a:rPr lang="en-GB" noProof="0" dirty="0" err="1"/>
              <a:t>mers</a:t>
            </a:r>
            <a:r>
              <a:rPr lang="en-GB" noProof="0" dirty="0"/>
              <a:t> to get a distance between two samples</a:t>
            </a:r>
          </a:p>
          <a:p>
            <a:pPr lvl="1" algn="just"/>
            <a:r>
              <a:rPr lang="en-GB" dirty="0"/>
              <a:t>Reduces sequences down to ‘sketches’</a:t>
            </a:r>
          </a:p>
          <a:p>
            <a:pPr lvl="2" algn="just"/>
            <a:r>
              <a:rPr lang="en-GB" noProof="0" dirty="0"/>
              <a:t>Easy to search and get distances</a:t>
            </a:r>
          </a:p>
          <a:p>
            <a:pPr algn="just"/>
            <a:r>
              <a:rPr lang="en-GB" noProof="0" dirty="0"/>
              <a:t>Tools built on Mash can find </a:t>
            </a:r>
            <a:r>
              <a:rPr lang="en-GB" dirty="0"/>
              <a:t>highly relates sequences</a:t>
            </a:r>
          </a:p>
          <a:p>
            <a:pPr lvl="1" algn="just"/>
            <a:r>
              <a:rPr lang="en-GB" noProof="0" dirty="0"/>
              <a:t>Look for shared accessory gene</a:t>
            </a:r>
          </a:p>
          <a:p>
            <a:pPr algn="just"/>
            <a:endParaRPr lang="en-GB" dirty="0"/>
          </a:p>
          <a:p>
            <a:pPr algn="just"/>
            <a:r>
              <a:rPr lang="en-GB" noProof="0" dirty="0"/>
              <a:t>Po</a:t>
            </a:r>
            <a:r>
              <a:rPr lang="en-GB" dirty="0" err="1"/>
              <a:t>pPUNK</a:t>
            </a:r>
            <a:endParaRPr lang="en-GB" dirty="0"/>
          </a:p>
          <a:p>
            <a:pPr lvl="1" algn="just"/>
            <a:r>
              <a:rPr lang="en-GB" dirty="0"/>
              <a:t>Are there transmission clusters in my data?</a:t>
            </a:r>
          </a:p>
          <a:p>
            <a:pPr lvl="1" algn="just"/>
            <a:r>
              <a:rPr lang="en-GB" noProof="0" dirty="0"/>
              <a:t>Do my sequences belong to existing clusters/types?</a:t>
            </a:r>
            <a:endParaRPr lang="en-GB" dirty="0"/>
          </a:p>
          <a:p>
            <a:pPr algn="just"/>
            <a:r>
              <a:rPr lang="en-GB" noProof="0" dirty="0" err="1"/>
              <a:t>SourMash</a:t>
            </a:r>
            <a:endParaRPr lang="en-GB" noProof="0" dirty="0"/>
          </a:p>
          <a:p>
            <a:pPr lvl="1" algn="just"/>
            <a:r>
              <a:rPr lang="en-GB" dirty="0"/>
              <a:t>Does a new sequence belong to my outbreak cluster?</a:t>
            </a:r>
          </a:p>
          <a:p>
            <a:pPr lvl="1" algn="just"/>
            <a:r>
              <a:rPr lang="en-GB" noProof="0" dirty="0"/>
              <a:t>Do my sequences belong to existing clusters/types?</a:t>
            </a:r>
          </a:p>
          <a:p>
            <a:pPr algn="just"/>
            <a:endParaRPr lang="en-GB" dirty="0"/>
          </a:p>
        </p:txBody>
      </p:sp>
      <p:sp>
        <p:nvSpPr>
          <p:cNvPr id="5" name="TextBox 4">
            <a:extLst>
              <a:ext uri="{FF2B5EF4-FFF2-40B4-BE49-F238E27FC236}">
                <a16:creationId xmlns:a16="http://schemas.microsoft.com/office/drawing/2014/main" id="{F027BD58-91F5-652F-42D3-F8AEC2375905}"/>
              </a:ext>
            </a:extLst>
          </p:cNvPr>
          <p:cNvSpPr txBox="1"/>
          <p:nvPr/>
        </p:nvSpPr>
        <p:spPr>
          <a:xfrm>
            <a:off x="9740900" y="6413602"/>
            <a:ext cx="2451100" cy="261610"/>
          </a:xfrm>
          <a:prstGeom prst="rect">
            <a:avLst/>
          </a:prstGeom>
          <a:noFill/>
        </p:spPr>
        <p:txBody>
          <a:bodyPr wrap="square">
            <a:spAutoFit/>
          </a:bodyPr>
          <a:lstStyle/>
          <a:p>
            <a:r>
              <a:rPr lang="en-GB" sz="1100" dirty="0" err="1"/>
              <a:t>Ondov</a:t>
            </a:r>
            <a:r>
              <a:rPr lang="en-GB" sz="1100" dirty="0"/>
              <a:t> et al Genome Biology 2016</a:t>
            </a:r>
          </a:p>
        </p:txBody>
      </p:sp>
      <p:sp>
        <p:nvSpPr>
          <p:cNvPr id="3" name="AutoShape 2" descr="MLST schemes concentric circles">
            <a:extLst>
              <a:ext uri="{FF2B5EF4-FFF2-40B4-BE49-F238E27FC236}">
                <a16:creationId xmlns:a16="http://schemas.microsoft.com/office/drawing/2014/main" id="{72C61CAD-A06C-06E8-AD61-48B2072CE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6" name="Picture 2" descr="figure 1">
            <a:extLst>
              <a:ext uri="{FF2B5EF4-FFF2-40B4-BE49-F238E27FC236}">
                <a16:creationId xmlns:a16="http://schemas.microsoft.com/office/drawing/2014/main" id="{057A6355-CEF1-DFB0-DA61-FFA197B03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499" y="926051"/>
            <a:ext cx="2974975" cy="531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12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A minimum spanning tree based on core-genome multilocus sequence... |  Download Scientific Diagram">
            <a:extLst>
              <a:ext uri="{FF2B5EF4-FFF2-40B4-BE49-F238E27FC236}">
                <a16:creationId xmlns:a16="http://schemas.microsoft.com/office/drawing/2014/main" id="{43626FED-4A6D-6D04-ABBE-49C69E5C8E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78" t="2166" r="12041" b="3180"/>
          <a:stretch/>
        </p:blipFill>
        <p:spPr bwMode="auto">
          <a:xfrm>
            <a:off x="7575550" y="2159000"/>
            <a:ext cx="4610100" cy="31877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Minimum spanning trees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6212928" cy="5452586"/>
          </a:xfrm>
        </p:spPr>
        <p:txBody>
          <a:bodyPr>
            <a:normAutofit fontScale="92500" lnSpcReduction="10000"/>
          </a:bodyPr>
          <a:lstStyle/>
          <a:p>
            <a:pPr algn="just"/>
            <a:r>
              <a:rPr lang="en-GB" dirty="0"/>
              <a:t>Parsimony or distance tree based on MLST/</a:t>
            </a:r>
            <a:r>
              <a:rPr lang="en-GB" dirty="0" err="1"/>
              <a:t>cgMLST</a:t>
            </a:r>
            <a:r>
              <a:rPr lang="en-GB" dirty="0"/>
              <a:t> allele or SNP differences between isolates</a:t>
            </a:r>
          </a:p>
          <a:p>
            <a:pPr lvl="1" algn="just"/>
            <a:r>
              <a:rPr lang="en-GB" dirty="0"/>
              <a:t>Has all the issues of parsimony/distance approaches</a:t>
            </a:r>
          </a:p>
          <a:p>
            <a:pPr algn="just"/>
            <a:endParaRPr lang="en-GB" dirty="0"/>
          </a:p>
          <a:p>
            <a:pPr algn="just"/>
            <a:r>
              <a:rPr lang="en-GB" dirty="0"/>
              <a:t>Useful for visualising very closely related strains</a:t>
            </a:r>
          </a:p>
          <a:p>
            <a:pPr lvl="1" algn="just"/>
            <a:r>
              <a:rPr lang="en-GB" dirty="0"/>
              <a:t>E.g. Hospital outbreaks</a:t>
            </a:r>
          </a:p>
          <a:p>
            <a:pPr algn="just"/>
            <a:endParaRPr lang="en-GB" dirty="0"/>
          </a:p>
          <a:p>
            <a:pPr algn="just"/>
            <a:r>
              <a:rPr lang="en-GB" dirty="0"/>
              <a:t>Identical isolates are grouped on a single node and node size is increased</a:t>
            </a:r>
          </a:p>
          <a:p>
            <a:pPr algn="just"/>
            <a:endParaRPr lang="en-GB" dirty="0"/>
          </a:p>
          <a:p>
            <a:pPr algn="just"/>
            <a:r>
              <a:rPr lang="en-GB" dirty="0"/>
              <a:t>Can be made in </a:t>
            </a:r>
            <a:r>
              <a:rPr lang="en-GB" dirty="0" err="1"/>
              <a:t>PopPUNK</a:t>
            </a:r>
            <a:r>
              <a:rPr lang="en-GB" dirty="0"/>
              <a:t> or </a:t>
            </a:r>
            <a:r>
              <a:rPr lang="en-GB" dirty="0" err="1"/>
              <a:t>Bionumerics</a:t>
            </a:r>
            <a:endParaRPr lang="en-GB" dirty="0"/>
          </a:p>
        </p:txBody>
      </p:sp>
      <p:sp>
        <p:nvSpPr>
          <p:cNvPr id="5" name="TextBox 4">
            <a:extLst>
              <a:ext uri="{FF2B5EF4-FFF2-40B4-BE49-F238E27FC236}">
                <a16:creationId xmlns:a16="http://schemas.microsoft.com/office/drawing/2014/main" id="{F027BD58-91F5-652F-42D3-F8AEC2375905}"/>
              </a:ext>
            </a:extLst>
          </p:cNvPr>
          <p:cNvSpPr txBox="1"/>
          <p:nvPr/>
        </p:nvSpPr>
        <p:spPr>
          <a:xfrm>
            <a:off x="9880600" y="6413602"/>
            <a:ext cx="2311400" cy="261610"/>
          </a:xfrm>
          <a:prstGeom prst="rect">
            <a:avLst/>
          </a:prstGeom>
          <a:noFill/>
        </p:spPr>
        <p:txBody>
          <a:bodyPr wrap="square">
            <a:spAutoFit/>
          </a:bodyPr>
          <a:lstStyle/>
          <a:p>
            <a:r>
              <a:rPr lang="en-GB" sz="1100" dirty="0"/>
              <a:t>Earls et al Frontiers in Micro 2018</a:t>
            </a:r>
          </a:p>
        </p:txBody>
      </p:sp>
      <p:sp>
        <p:nvSpPr>
          <p:cNvPr id="3" name="AutoShape 2" descr="MLST schemes concentric circles">
            <a:extLst>
              <a:ext uri="{FF2B5EF4-FFF2-40B4-BE49-F238E27FC236}">
                <a16:creationId xmlns:a16="http://schemas.microsoft.com/office/drawing/2014/main" id="{72C61CAD-A06C-06E8-AD61-48B2072CE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715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Bayesian phylogenetics-based clustering</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260428" cy="5452586"/>
          </a:xfrm>
        </p:spPr>
        <p:txBody>
          <a:bodyPr>
            <a:normAutofit lnSpcReduction="10000"/>
          </a:bodyPr>
          <a:lstStyle/>
          <a:p>
            <a:pPr algn="just"/>
            <a:r>
              <a:rPr lang="en-GB" sz="2400" dirty="0"/>
              <a:t>Estimate time relationships between samples</a:t>
            </a:r>
          </a:p>
          <a:p>
            <a:pPr algn="just"/>
            <a:endParaRPr lang="en-GB" sz="2400" dirty="0"/>
          </a:p>
          <a:p>
            <a:pPr algn="just"/>
            <a:r>
              <a:rPr lang="en-GB" sz="2400" dirty="0" err="1"/>
              <a:t>Transphylo</a:t>
            </a:r>
            <a:endParaRPr lang="en-GB" sz="2400" dirty="0"/>
          </a:p>
          <a:p>
            <a:pPr lvl="1" algn="just"/>
            <a:r>
              <a:rPr lang="en-GB" sz="2000" dirty="0"/>
              <a:t>Convert phylogenies into transmission trees</a:t>
            </a:r>
          </a:p>
          <a:p>
            <a:pPr lvl="1" algn="just"/>
            <a:r>
              <a:rPr lang="en-GB" sz="2000" dirty="0"/>
              <a:t>Predict unsampled cases</a:t>
            </a:r>
          </a:p>
          <a:p>
            <a:pPr lvl="1" algn="just"/>
            <a:r>
              <a:rPr lang="en-GB" sz="2000" dirty="0"/>
              <a:t>Predict secondary case contact rates</a:t>
            </a:r>
          </a:p>
          <a:p>
            <a:pPr algn="just"/>
            <a:endParaRPr lang="en-GB" sz="2400" dirty="0"/>
          </a:p>
          <a:p>
            <a:pPr algn="just"/>
            <a:r>
              <a:rPr lang="en-GB" sz="2400" dirty="0"/>
              <a:t>Optimal data:</a:t>
            </a:r>
          </a:p>
          <a:p>
            <a:pPr lvl="1" algn="just"/>
            <a:r>
              <a:rPr lang="en-GB" sz="2000" dirty="0"/>
              <a:t>Dense sampling</a:t>
            </a:r>
          </a:p>
          <a:p>
            <a:pPr lvl="1" algn="just"/>
            <a:r>
              <a:rPr lang="en-GB" sz="2000" dirty="0"/>
              <a:t>Accurate date of sampling</a:t>
            </a:r>
          </a:p>
          <a:p>
            <a:pPr lvl="1" algn="just"/>
            <a:r>
              <a:rPr lang="en-GB" sz="2000" dirty="0"/>
              <a:t>Phylogenetically informative datasets</a:t>
            </a:r>
          </a:p>
          <a:p>
            <a:pPr lvl="2" algn="just"/>
            <a:r>
              <a:rPr lang="en-GB" sz="1800" dirty="0"/>
              <a:t>More SNPs the better </a:t>
            </a:r>
          </a:p>
          <a:p>
            <a:pPr algn="just"/>
            <a:endParaRPr lang="en-GB" sz="240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10337800" y="6413602"/>
            <a:ext cx="1854200" cy="261610"/>
          </a:xfrm>
          <a:prstGeom prst="rect">
            <a:avLst/>
          </a:prstGeom>
          <a:noFill/>
        </p:spPr>
        <p:txBody>
          <a:bodyPr wrap="square">
            <a:spAutoFit/>
          </a:bodyPr>
          <a:lstStyle/>
          <a:p>
            <a:r>
              <a:rPr lang="en-GB" sz="1100" dirty="0"/>
              <a:t>Earls Xu et al MGEN 2020</a:t>
            </a:r>
          </a:p>
        </p:txBody>
      </p:sp>
      <p:sp>
        <p:nvSpPr>
          <p:cNvPr id="3" name="AutoShape 2" descr="MLST schemes concentric circles">
            <a:extLst>
              <a:ext uri="{FF2B5EF4-FFF2-40B4-BE49-F238E27FC236}">
                <a16:creationId xmlns:a16="http://schemas.microsoft.com/office/drawing/2014/main" id="{72C61CAD-A06C-06E8-AD61-48B2072CE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MAP transmission tree of the combined TransPhylo posterior. Nodes (hosts) are coloured by time of infection, with the initial infection coloured in grey. Sampled cases are shown as circles, unsampled cases are shown as squares, and those cases identified as transmission pairs in over 50 % of posterior transmission are shown as triangles. Note that it is not guaranteed that all such transmission pairs will occur as a pair in the MAP tree; here, one identified pair is not in the MAP tree. Shorter edge lengths denote smaller SNP distances.">
            <a:extLst>
              <a:ext uri="{FF2B5EF4-FFF2-40B4-BE49-F238E27FC236}">
                <a16:creationId xmlns:a16="http://schemas.microsoft.com/office/drawing/2014/main" id="{F05B7CD2-1B13-3367-6E62-445AB219C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118" y="1222626"/>
            <a:ext cx="5933205" cy="502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91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Learning outcomes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10657490" cy="5140548"/>
          </a:xfrm>
        </p:spPr>
        <p:txBody>
          <a:bodyPr>
            <a:normAutofit/>
          </a:bodyPr>
          <a:lstStyle/>
          <a:p>
            <a:r>
              <a:rPr lang="en-GB" sz="2800" noProof="0" dirty="0"/>
              <a:t>State the different levels at which bacterial typing occurs</a:t>
            </a:r>
          </a:p>
          <a:p>
            <a:endParaRPr lang="en-GB" sz="2800" noProof="0" dirty="0"/>
          </a:p>
          <a:p>
            <a:r>
              <a:rPr lang="en-GB" sz="2800" noProof="0" dirty="0"/>
              <a:t>Explain the basis of ANI and MLST for species and strain typing</a:t>
            </a:r>
          </a:p>
          <a:p>
            <a:endParaRPr lang="en-GB" sz="2500" noProof="0" dirty="0"/>
          </a:p>
          <a:p>
            <a:r>
              <a:rPr lang="en-GB" sz="2500" noProof="0" dirty="0"/>
              <a:t>State the differences between MLST and </a:t>
            </a:r>
            <a:r>
              <a:rPr lang="en-GB" sz="2500" noProof="0" dirty="0" err="1"/>
              <a:t>cgMLST</a:t>
            </a:r>
            <a:r>
              <a:rPr lang="en-GB" sz="2500" noProof="0" dirty="0"/>
              <a:t> in terms of resolution and use</a:t>
            </a:r>
          </a:p>
          <a:p>
            <a:endParaRPr lang="en-GB" dirty="0"/>
          </a:p>
          <a:p>
            <a:r>
              <a:rPr lang="en-GB" dirty="0"/>
              <a:t>Recognise </a:t>
            </a:r>
            <a:r>
              <a:rPr lang="en-GB" dirty="0" err="1"/>
              <a:t>MinHash</a:t>
            </a:r>
            <a:r>
              <a:rPr lang="en-GB" dirty="0"/>
              <a:t> and MST approaches for genomic epidemiology</a:t>
            </a:r>
            <a:endParaRPr lang="en-GB" sz="2500" noProof="0" dirty="0"/>
          </a:p>
        </p:txBody>
      </p:sp>
    </p:spTree>
    <p:extLst>
      <p:ext uri="{BB962C8B-B14F-4D97-AF65-F5344CB8AC3E}">
        <p14:creationId xmlns:p14="http://schemas.microsoft.com/office/powerpoint/2010/main" val="209632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Learning outcomes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10657490" cy="5140548"/>
          </a:xfrm>
        </p:spPr>
        <p:txBody>
          <a:bodyPr>
            <a:normAutofit/>
          </a:bodyPr>
          <a:lstStyle/>
          <a:p>
            <a:r>
              <a:rPr lang="en-GB" sz="2800" noProof="0" dirty="0"/>
              <a:t>State the different levels at which bacterial typing occurs</a:t>
            </a:r>
          </a:p>
          <a:p>
            <a:endParaRPr lang="en-GB" sz="2800" noProof="0" dirty="0"/>
          </a:p>
          <a:p>
            <a:r>
              <a:rPr lang="en-GB" sz="2800" noProof="0" dirty="0"/>
              <a:t>Explain the basis of ANI and MLST for species and strain typing</a:t>
            </a:r>
          </a:p>
          <a:p>
            <a:endParaRPr lang="en-GB" sz="2500" noProof="0" dirty="0"/>
          </a:p>
          <a:p>
            <a:r>
              <a:rPr lang="en-GB" sz="2500" noProof="0" dirty="0"/>
              <a:t>State the differences between MLST and </a:t>
            </a:r>
            <a:r>
              <a:rPr lang="en-GB" sz="2500" noProof="0" dirty="0" err="1"/>
              <a:t>cgMLST</a:t>
            </a:r>
            <a:r>
              <a:rPr lang="en-GB" sz="2500" noProof="0" dirty="0"/>
              <a:t> in terms of resolution and use</a:t>
            </a:r>
          </a:p>
          <a:p>
            <a:endParaRPr lang="en-GB" dirty="0"/>
          </a:p>
          <a:p>
            <a:r>
              <a:rPr lang="en-GB" dirty="0"/>
              <a:t>Recognise </a:t>
            </a:r>
            <a:r>
              <a:rPr lang="en-GB" dirty="0" err="1"/>
              <a:t>MinHash</a:t>
            </a:r>
            <a:r>
              <a:rPr lang="en-GB" dirty="0"/>
              <a:t> and MST approaches for genomic epidemiology</a:t>
            </a:r>
            <a:endParaRPr lang="en-GB" sz="2500" noProof="0" dirty="0"/>
          </a:p>
        </p:txBody>
      </p:sp>
    </p:spTree>
    <p:extLst>
      <p:ext uri="{BB962C8B-B14F-4D97-AF65-F5344CB8AC3E}">
        <p14:creationId xmlns:p14="http://schemas.microsoft.com/office/powerpoint/2010/main" val="341817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Molecular typing</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10657490" cy="5140548"/>
          </a:xfrm>
        </p:spPr>
        <p:txBody>
          <a:bodyPr>
            <a:normAutofit/>
          </a:bodyPr>
          <a:lstStyle/>
          <a:p>
            <a:pPr algn="just"/>
            <a:r>
              <a:rPr lang="en-GB" noProof="0" dirty="0"/>
              <a:t>The assignment of a sample to a group</a:t>
            </a:r>
          </a:p>
          <a:p>
            <a:pPr marL="0" indent="0" algn="just">
              <a:buNone/>
            </a:pPr>
            <a:r>
              <a:rPr lang="en-GB" noProof="0" dirty="0"/>
              <a:t>or</a:t>
            </a:r>
          </a:p>
          <a:p>
            <a:pPr algn="just"/>
            <a:r>
              <a:rPr lang="en-GB" noProof="0" dirty="0"/>
              <a:t>The separation of samples into different groups</a:t>
            </a:r>
          </a:p>
          <a:p>
            <a:pPr algn="just"/>
            <a:endParaRPr lang="en-GB" noProof="0" dirty="0"/>
          </a:p>
          <a:p>
            <a:pPr algn="just"/>
            <a:r>
              <a:rPr lang="en-GB" noProof="0" dirty="0"/>
              <a:t>Look at genetic material and assign to a group</a:t>
            </a:r>
          </a:p>
          <a:p>
            <a:pPr algn="just"/>
            <a:endParaRPr lang="en-GB" noProof="0" dirty="0"/>
          </a:p>
          <a:p>
            <a:pPr algn="just"/>
            <a:r>
              <a:rPr lang="en-GB" noProof="0" dirty="0"/>
              <a:t>Define:</a:t>
            </a:r>
          </a:p>
          <a:p>
            <a:pPr lvl="1" algn="just"/>
            <a:r>
              <a:rPr lang="en-GB" noProof="0" dirty="0"/>
              <a:t>Species</a:t>
            </a:r>
          </a:p>
          <a:p>
            <a:pPr lvl="1" algn="just"/>
            <a:r>
              <a:rPr lang="en-GB" noProof="0" dirty="0"/>
              <a:t>Sub-species</a:t>
            </a:r>
          </a:p>
          <a:p>
            <a:pPr lvl="1" algn="just"/>
            <a:r>
              <a:rPr lang="en-GB" noProof="0" dirty="0"/>
              <a:t>‘Type’ (e.g. lineage)</a:t>
            </a:r>
          </a:p>
          <a:p>
            <a:pPr lvl="1" algn="just"/>
            <a:r>
              <a:rPr lang="en-GB" noProof="0" dirty="0"/>
              <a:t>Transmission cluster</a:t>
            </a:r>
          </a:p>
        </p:txBody>
      </p:sp>
    </p:spTree>
    <p:extLst>
      <p:ext uri="{BB962C8B-B14F-4D97-AF65-F5344CB8AC3E}">
        <p14:creationId xmlns:p14="http://schemas.microsoft.com/office/powerpoint/2010/main" val="72979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Simple example: </a:t>
            </a:r>
            <a:r>
              <a:rPr lang="en-US" dirty="0" err="1">
                <a:solidFill>
                  <a:schemeClr val="accent1"/>
                </a:solidFill>
              </a:rPr>
              <a:t>spoligotyping</a:t>
            </a:r>
            <a:endParaRPr lang="en-US" dirty="0">
              <a:solidFill>
                <a:schemeClr val="accent1"/>
              </a:solidFill>
            </a:endParaRP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4625428" cy="5140548"/>
          </a:xfrm>
        </p:spPr>
        <p:txBody>
          <a:bodyPr>
            <a:normAutofit/>
          </a:bodyPr>
          <a:lstStyle/>
          <a:p>
            <a:pPr algn="just"/>
            <a:endParaRPr lang="en-GB" noProof="0" dirty="0"/>
          </a:p>
          <a:p>
            <a:pPr algn="just"/>
            <a:r>
              <a:rPr lang="en-GB" noProof="0" dirty="0"/>
              <a:t>Presence absence of CRISPR spacers</a:t>
            </a:r>
          </a:p>
          <a:p>
            <a:pPr lvl="1" algn="just"/>
            <a:r>
              <a:rPr lang="en-GB" noProof="0" dirty="0"/>
              <a:t>Spacer oligo typing</a:t>
            </a:r>
          </a:p>
          <a:p>
            <a:pPr algn="just"/>
            <a:endParaRPr lang="en-GB" noProof="0" dirty="0"/>
          </a:p>
          <a:p>
            <a:pPr algn="just"/>
            <a:endParaRPr lang="en-GB" dirty="0"/>
          </a:p>
          <a:p>
            <a:pPr algn="just"/>
            <a:r>
              <a:rPr lang="en-GB" noProof="0" dirty="0"/>
              <a:t>Same pattern: same type</a:t>
            </a:r>
          </a:p>
          <a:p>
            <a:pPr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7912100" y="6413602"/>
            <a:ext cx="4279900" cy="261610"/>
          </a:xfrm>
          <a:prstGeom prst="rect">
            <a:avLst/>
          </a:prstGeom>
          <a:noFill/>
        </p:spPr>
        <p:txBody>
          <a:bodyPr wrap="square">
            <a:spAutoFit/>
          </a:bodyPr>
          <a:lstStyle/>
          <a:p>
            <a:r>
              <a:rPr lang="en-GB" sz="1100" dirty="0"/>
              <a:t>https://</a:t>
            </a:r>
            <a:r>
              <a:rPr lang="en-GB" sz="1100" dirty="0" err="1"/>
              <a:t>link.springer.com</a:t>
            </a:r>
            <a:r>
              <a:rPr lang="en-GB" sz="1100" dirty="0"/>
              <a:t>/protocol/10.1007/978-1-60327-999-4_10</a:t>
            </a:r>
          </a:p>
        </p:txBody>
      </p:sp>
      <p:pic>
        <p:nvPicPr>
          <p:cNvPr id="1028" name="Picture 4" descr="Spoligotyping for Molecular Epidemiology of the Mycobacterium tuberculosis  Complex | SpringerLink">
            <a:extLst>
              <a:ext uri="{FF2B5EF4-FFF2-40B4-BE49-F238E27FC236}">
                <a16:creationId xmlns:a16="http://schemas.microsoft.com/office/drawing/2014/main" id="{A6D62366-BBF0-4A04-F583-E53AA1E1A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1512824"/>
            <a:ext cx="5943600" cy="415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0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Species typing: ANI</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r>
              <a:rPr lang="en-GB" noProof="0" dirty="0"/>
              <a:t>Average nucleotide diversity</a:t>
            </a:r>
          </a:p>
          <a:p>
            <a:pPr marL="0" indent="0" algn="just">
              <a:buNone/>
            </a:pPr>
            <a:endParaRPr lang="en-GB" noProof="0" dirty="0"/>
          </a:p>
          <a:p>
            <a:pPr algn="just"/>
            <a:r>
              <a:rPr lang="en-GB" noProof="0" dirty="0"/>
              <a:t>Find all the homologous (shared) sections of two genomes</a:t>
            </a:r>
          </a:p>
          <a:p>
            <a:pPr algn="just"/>
            <a:endParaRPr lang="en-GB" noProof="0" dirty="0"/>
          </a:p>
          <a:p>
            <a:pPr algn="just"/>
            <a:r>
              <a:rPr lang="en-GB" noProof="0" dirty="0"/>
              <a:t>How many nucleotides are identical in those shared sections?</a:t>
            </a:r>
          </a:p>
          <a:p>
            <a:pPr algn="just"/>
            <a:endParaRPr lang="en-GB" noProof="0" dirty="0"/>
          </a:p>
          <a:p>
            <a:pPr algn="just"/>
            <a:r>
              <a:rPr lang="en-GB" noProof="0" dirty="0"/>
              <a:t>Divide by the length of the shared sections of DNA</a:t>
            </a:r>
          </a:p>
          <a:p>
            <a:pPr lvl="2" algn="just"/>
            <a:r>
              <a:rPr lang="en-GB" noProof="0" dirty="0"/>
              <a:t>This is the ANI</a:t>
            </a:r>
          </a:p>
          <a:p>
            <a:pPr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7912100" y="6413602"/>
            <a:ext cx="4279900" cy="261610"/>
          </a:xfrm>
          <a:prstGeom prst="rect">
            <a:avLst/>
          </a:prstGeom>
          <a:noFill/>
        </p:spPr>
        <p:txBody>
          <a:bodyPr wrap="square">
            <a:spAutoFit/>
          </a:bodyPr>
          <a:lstStyle/>
          <a:p>
            <a:r>
              <a:rPr lang="en-GB" sz="1100" dirty="0"/>
              <a:t>https://</a:t>
            </a:r>
            <a:r>
              <a:rPr lang="en-GB" sz="1100" dirty="0" err="1"/>
              <a:t>link.springer.com</a:t>
            </a:r>
            <a:r>
              <a:rPr lang="en-GB" sz="1100" dirty="0"/>
              <a:t>/protocol/10.1007/978-1-60327-999-4_10</a:t>
            </a:r>
          </a:p>
        </p:txBody>
      </p:sp>
      <p:pic>
        <p:nvPicPr>
          <p:cNvPr id="2050" name="Picture 2" descr="OrthoANI genomic similarity – EzBioCloud Help center">
            <a:extLst>
              <a:ext uri="{FF2B5EF4-FFF2-40B4-BE49-F238E27FC236}">
                <a16:creationId xmlns:a16="http://schemas.microsoft.com/office/drawing/2014/main" id="{BDE042E4-DF57-5197-75CA-C94A86798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0" y="1404922"/>
            <a:ext cx="5511800" cy="473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9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Species typing: ANI</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r>
              <a:rPr lang="en-GB" noProof="0" dirty="0"/>
              <a:t>ANI ≥ 95%:</a:t>
            </a:r>
          </a:p>
          <a:p>
            <a:pPr lvl="1" algn="just"/>
            <a:r>
              <a:rPr lang="en-GB" noProof="0" dirty="0"/>
              <a:t>Same species</a:t>
            </a:r>
          </a:p>
          <a:p>
            <a:pPr lvl="1" algn="just"/>
            <a:r>
              <a:rPr lang="en-GB" noProof="0" dirty="0"/>
              <a:t>Often make exceptions for clinical characteristics</a:t>
            </a:r>
          </a:p>
          <a:p>
            <a:pPr algn="just"/>
            <a:endParaRPr lang="en-GB" noProof="0" dirty="0"/>
          </a:p>
          <a:p>
            <a:pPr algn="just"/>
            <a:r>
              <a:rPr lang="en-GB" noProof="0" dirty="0"/>
              <a:t>ANI</a:t>
            </a:r>
            <a:r>
              <a:rPr lang="en-GB" noProof="0"/>
              <a:t>≥98%:</a:t>
            </a:r>
            <a:endParaRPr lang="en-GB" noProof="0" dirty="0"/>
          </a:p>
          <a:p>
            <a:pPr lvl="1" algn="just"/>
            <a:r>
              <a:rPr lang="en-GB" noProof="0" dirty="0"/>
              <a:t>Same subspecies</a:t>
            </a:r>
          </a:p>
          <a:p>
            <a:pPr lvl="1" algn="just"/>
            <a:r>
              <a:rPr lang="en-GB" noProof="0" dirty="0"/>
              <a:t>Not a standard cut-off</a:t>
            </a:r>
          </a:p>
          <a:p>
            <a:pPr algn="just"/>
            <a:endParaRPr lang="en-GB" noProof="0" dirty="0"/>
          </a:p>
          <a:p>
            <a:pPr algn="just"/>
            <a:r>
              <a:rPr lang="en-GB" noProof="0" dirty="0"/>
              <a:t>Programs:</a:t>
            </a:r>
          </a:p>
          <a:p>
            <a:pPr lvl="1" algn="just"/>
            <a:r>
              <a:rPr lang="en-GB" noProof="0" dirty="0" err="1"/>
              <a:t>fastANI</a:t>
            </a:r>
            <a:endParaRPr lang="en-GB" noProof="0" dirty="0"/>
          </a:p>
          <a:p>
            <a:pPr lvl="1" algn="just"/>
            <a:r>
              <a:rPr lang="en-GB" noProof="0" dirty="0" err="1"/>
              <a:t>OrthoANI</a:t>
            </a:r>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9639300" y="6413602"/>
            <a:ext cx="2552700" cy="261610"/>
          </a:xfrm>
          <a:prstGeom prst="rect">
            <a:avLst/>
          </a:prstGeom>
          <a:noFill/>
        </p:spPr>
        <p:txBody>
          <a:bodyPr wrap="square">
            <a:spAutoFit/>
          </a:bodyPr>
          <a:lstStyle/>
          <a:p>
            <a:r>
              <a:rPr lang="en-GB" sz="1100" dirty="0"/>
              <a:t>Albuquerque &amp; Haag, Euk Micro 2022</a:t>
            </a:r>
          </a:p>
        </p:txBody>
      </p:sp>
      <p:pic>
        <p:nvPicPr>
          <p:cNvPr id="3074" name="Picture 2" descr="Using average nucleotide identity (ANI) to evaluate microsporidia species  boundaries based on their genetic relatedness - Albuquerque - 2023 -  Journal of Eukaryotic Microbiology - Wiley Online Library">
            <a:extLst>
              <a:ext uri="{FF2B5EF4-FFF2-40B4-BE49-F238E27FC236}">
                <a16:creationId xmlns:a16="http://schemas.microsoft.com/office/drawing/2014/main" id="{6DD52326-B5BC-13DB-C0C7-02A4576DF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358" y="1536700"/>
            <a:ext cx="501205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4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MLST</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endParaRPr lang="en-GB" noProof="0" dirty="0"/>
          </a:p>
          <a:p>
            <a:pPr algn="just"/>
            <a:r>
              <a:rPr lang="en-GB" noProof="0" dirty="0"/>
              <a:t>Multi-locus sequence typing</a:t>
            </a:r>
          </a:p>
          <a:p>
            <a:pPr algn="just"/>
            <a:endParaRPr lang="en-GB" dirty="0"/>
          </a:p>
          <a:p>
            <a:pPr algn="just"/>
            <a:r>
              <a:rPr lang="en-GB" dirty="0"/>
              <a:t>Used to define groups </a:t>
            </a:r>
            <a:r>
              <a:rPr lang="en-GB" b="1" dirty="0"/>
              <a:t>within</a:t>
            </a:r>
            <a:r>
              <a:rPr lang="en-GB" dirty="0"/>
              <a:t> a species</a:t>
            </a:r>
          </a:p>
          <a:p>
            <a:pPr algn="just"/>
            <a:endParaRPr lang="en-GB" noProof="0" dirty="0"/>
          </a:p>
          <a:p>
            <a:pPr algn="just"/>
            <a:r>
              <a:rPr lang="en-GB" dirty="0"/>
              <a:t>A set of housekeeping (universal genes) is selected for the species</a:t>
            </a:r>
          </a:p>
          <a:p>
            <a:pPr lvl="1" algn="just"/>
            <a:r>
              <a:rPr lang="en-GB" noProof="0" dirty="0"/>
              <a:t>Usually 7-10 genes</a:t>
            </a:r>
          </a:p>
        </p:txBody>
      </p:sp>
      <p:sp>
        <p:nvSpPr>
          <p:cNvPr id="5" name="TextBox 4">
            <a:extLst>
              <a:ext uri="{FF2B5EF4-FFF2-40B4-BE49-F238E27FC236}">
                <a16:creationId xmlns:a16="http://schemas.microsoft.com/office/drawing/2014/main" id="{F027BD58-91F5-652F-42D3-F8AEC2375905}"/>
              </a:ext>
            </a:extLst>
          </p:cNvPr>
          <p:cNvSpPr txBox="1"/>
          <p:nvPr/>
        </p:nvSpPr>
        <p:spPr>
          <a:xfrm>
            <a:off x="10452100" y="6413602"/>
            <a:ext cx="1739900" cy="261610"/>
          </a:xfrm>
          <a:prstGeom prst="rect">
            <a:avLst/>
          </a:prstGeom>
          <a:noFill/>
        </p:spPr>
        <p:txBody>
          <a:bodyPr wrap="square">
            <a:spAutoFit/>
          </a:bodyPr>
          <a:lstStyle/>
          <a:p>
            <a:r>
              <a:rPr lang="en-GB" sz="1100" dirty="0"/>
              <a:t>Maiden et al PNAS 1998</a:t>
            </a:r>
          </a:p>
        </p:txBody>
      </p:sp>
      <p:pic>
        <p:nvPicPr>
          <p:cNvPr id="4098" name="Picture 2">
            <a:extLst>
              <a:ext uri="{FF2B5EF4-FFF2-40B4-BE49-F238E27FC236}">
                <a16:creationId xmlns:a16="http://schemas.microsoft.com/office/drawing/2014/main" id="{36CEF8ED-4FD9-6BDF-6A00-8855872A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138" y="1401178"/>
            <a:ext cx="4679950" cy="405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6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MLST assignment</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endParaRPr lang="en-GB" dirty="0"/>
          </a:p>
          <a:p>
            <a:pPr algn="just"/>
            <a:r>
              <a:rPr lang="en-GB" dirty="0"/>
              <a:t>Alleles are assigned a type code  based on unique sequences across all genes in the scheme</a:t>
            </a:r>
          </a:p>
          <a:p>
            <a:pPr lvl="1" algn="just"/>
            <a:r>
              <a:rPr lang="en-GB" noProof="0" dirty="0"/>
              <a:t>Often SNPs in each gene</a:t>
            </a:r>
          </a:p>
          <a:p>
            <a:pPr algn="just"/>
            <a:endParaRPr lang="en-GB" dirty="0"/>
          </a:p>
          <a:p>
            <a:pPr algn="just"/>
            <a:r>
              <a:rPr lang="en-GB" dirty="0"/>
              <a:t>Query sequences are assigned to allele types if they match the sequence of that allele</a:t>
            </a:r>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8966200" y="6413602"/>
            <a:ext cx="3225800" cy="261610"/>
          </a:xfrm>
          <a:prstGeom prst="rect">
            <a:avLst/>
          </a:prstGeom>
          <a:noFill/>
        </p:spPr>
        <p:txBody>
          <a:bodyPr wrap="square">
            <a:spAutoFit/>
          </a:bodyPr>
          <a:lstStyle/>
          <a:p>
            <a:r>
              <a:rPr lang="en-GB" sz="1100" dirty="0"/>
              <a:t>https://</a:t>
            </a:r>
            <a:r>
              <a:rPr lang="en-GB" sz="1100" dirty="0" err="1"/>
              <a:t>www.applied-maths.com</a:t>
            </a:r>
            <a:r>
              <a:rPr lang="en-GB" sz="1100" dirty="0"/>
              <a:t>/applications/</a:t>
            </a:r>
            <a:r>
              <a:rPr lang="en-GB" sz="1100" dirty="0" err="1"/>
              <a:t>mlst</a:t>
            </a:r>
            <a:endParaRPr lang="en-GB" sz="1100" dirty="0"/>
          </a:p>
        </p:txBody>
      </p:sp>
      <p:pic>
        <p:nvPicPr>
          <p:cNvPr id="5122" name="Picture 2" descr="Multilocus sequence typing (MLST) analysis | BIONUMERICS">
            <a:extLst>
              <a:ext uri="{FF2B5EF4-FFF2-40B4-BE49-F238E27FC236}">
                <a16:creationId xmlns:a16="http://schemas.microsoft.com/office/drawing/2014/main" id="{172BB185-3F9C-05A9-B0EF-CAC168371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781" y="1797050"/>
            <a:ext cx="4557307" cy="32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7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MLST schemes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r>
              <a:rPr lang="en-GB" noProof="0" dirty="0"/>
              <a:t>Schemes exist for many common bacterial species</a:t>
            </a:r>
          </a:p>
          <a:p>
            <a:pPr lvl="1" algn="just"/>
            <a:endParaRPr lang="en-GB" noProof="0" dirty="0"/>
          </a:p>
          <a:p>
            <a:pPr algn="just"/>
            <a:r>
              <a:rPr lang="en-GB" noProof="0" dirty="0" err="1"/>
              <a:t>PubMLST</a:t>
            </a:r>
            <a:r>
              <a:rPr lang="en-GB" noProof="0" dirty="0"/>
              <a:t> contains most schemes</a:t>
            </a:r>
          </a:p>
          <a:p>
            <a:pPr lvl="1" algn="just"/>
            <a:r>
              <a:rPr lang="en-GB" dirty="0"/>
              <a:t>135 organisms included</a:t>
            </a:r>
          </a:p>
          <a:p>
            <a:pPr lvl="1" algn="just"/>
            <a:r>
              <a:rPr lang="en-GB" dirty="0"/>
              <a:t>Can create your own and include if not present</a:t>
            </a:r>
          </a:p>
          <a:p>
            <a:pPr lvl="1" algn="just"/>
            <a:r>
              <a:rPr lang="en-GB" noProof="0" dirty="0">
                <a:hlinkClick r:id="rId3"/>
              </a:rPr>
              <a:t>https://pubmlst.org/mlst</a:t>
            </a:r>
            <a:endParaRPr lang="en-GB" dirty="0"/>
          </a:p>
          <a:p>
            <a:pPr algn="just"/>
            <a:r>
              <a:rPr lang="en-GB" noProof="0" dirty="0"/>
              <a:t>MLST tool will scan contigs against these schemes and type your sample</a:t>
            </a:r>
          </a:p>
          <a:p>
            <a:pPr lvl="1" algn="just"/>
            <a:r>
              <a:rPr lang="en-GB" noProof="0" dirty="0">
                <a:hlinkClick r:id="rId4"/>
              </a:rPr>
              <a:t>https://github.com/tseemann/mlst</a:t>
            </a:r>
            <a:endParaRPr lang="en-GB" dirty="0"/>
          </a:p>
          <a:p>
            <a:pPr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10134600" y="6413602"/>
            <a:ext cx="2057400" cy="261610"/>
          </a:xfrm>
          <a:prstGeom prst="rect">
            <a:avLst/>
          </a:prstGeom>
          <a:noFill/>
        </p:spPr>
        <p:txBody>
          <a:bodyPr wrap="square">
            <a:spAutoFit/>
          </a:bodyPr>
          <a:lstStyle/>
          <a:p>
            <a:r>
              <a:rPr lang="en-GB" sz="1100" dirty="0"/>
              <a:t>https://</a:t>
            </a:r>
            <a:r>
              <a:rPr lang="en-GB" sz="1100" dirty="0" err="1"/>
              <a:t>pubmlst.org</a:t>
            </a:r>
            <a:r>
              <a:rPr lang="en-GB" sz="1100" dirty="0"/>
              <a:t>/species-id</a:t>
            </a:r>
          </a:p>
        </p:txBody>
      </p:sp>
      <p:pic>
        <p:nvPicPr>
          <p:cNvPr id="4" name="Picture 3" descr="A diagram of a cell structure&#10;&#10;Description automatically generated">
            <a:extLst>
              <a:ext uri="{FF2B5EF4-FFF2-40B4-BE49-F238E27FC236}">
                <a16:creationId xmlns:a16="http://schemas.microsoft.com/office/drawing/2014/main" id="{3198D99C-DEF9-5B80-7238-036EC776901C}"/>
              </a:ext>
            </a:extLst>
          </p:cNvPr>
          <p:cNvPicPr>
            <a:picLocks noChangeAspect="1"/>
          </p:cNvPicPr>
          <p:nvPr/>
        </p:nvPicPr>
        <p:blipFill>
          <a:blip r:embed="rId5"/>
          <a:stretch>
            <a:fillRect/>
          </a:stretch>
        </p:blipFill>
        <p:spPr>
          <a:xfrm>
            <a:off x="6819900" y="1040374"/>
            <a:ext cx="5219700" cy="5350397"/>
          </a:xfrm>
          <a:prstGeom prst="rect">
            <a:avLst/>
          </a:prstGeom>
        </p:spPr>
      </p:pic>
    </p:spTree>
    <p:extLst>
      <p:ext uri="{BB962C8B-B14F-4D97-AF65-F5344CB8AC3E}">
        <p14:creationId xmlns:p14="http://schemas.microsoft.com/office/powerpoint/2010/main" val="3648166616"/>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1" ma:contentTypeDescription="Create a new document." ma:contentTypeScope="" ma:versionID="bf0b94b058452ed3cec91f89e664909d">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d988d784501c0b668dd73c0ebdbd98a4"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2.xml><?xml version="1.0" encoding="utf-8"?>
<ds:datastoreItem xmlns:ds="http://schemas.openxmlformats.org/officeDocument/2006/customXml" ds:itemID="{72E4F038-6994-4608-A1EA-AF583DA06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b317b901-4ab4-4161-80c3-da5df50c2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F1859A-D475-4A9D-83E1-80A36DBA260F}">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b317b901-4ab4-4161-80c3-da5df50c25bf"/>
    <ds:schemaRef ds:uri="http://purl.org/dc/terms/"/>
    <ds:schemaRef ds:uri="8dbe2aa3-3237-4830-85c4-3d48417ef302"/>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17784</TotalTime>
  <Words>815</Words>
  <Application>Microsoft Macintosh PowerPoint</Application>
  <PresentationFormat>Widescreen</PresentationFormat>
  <Paragraphs>175</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Strain typing and genomic epidemiology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Meehan, Conor</cp:lastModifiedBy>
  <cp:revision>248</cp:revision>
  <dcterms:created xsi:type="dcterms:W3CDTF">2020-08-07T10:40:47Z</dcterms:created>
  <dcterms:modified xsi:type="dcterms:W3CDTF">2023-07-19T09:06:23Z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