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62" r:id="rId6"/>
    <p:sldId id="346" r:id="rId7"/>
    <p:sldId id="330" r:id="rId8"/>
    <p:sldId id="340" r:id="rId9"/>
    <p:sldId id="344" r:id="rId10"/>
    <p:sldId id="345" r:id="rId11"/>
    <p:sldId id="264" r:id="rId12"/>
    <p:sldId id="348" r:id="rId13"/>
    <p:sldId id="347" r:id="rId14"/>
    <p:sldId id="349" r:id="rId15"/>
    <p:sldId id="351" r:id="rId16"/>
    <p:sldId id="3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35"/>
    <p:restoredTop sz="95070"/>
  </p:normalViewPr>
  <p:slideViewPr>
    <p:cSldViewPr snapToGrid="0" snapToObjects="1">
      <p:cViewPr varScale="1">
        <p:scale>
          <a:sx n="100" d="100"/>
          <a:sy n="100" d="100"/>
        </p:scale>
        <p:origin x="176" y="536"/>
      </p:cViewPr>
      <p:guideLst/>
    </p:cSldViewPr>
  </p:slideViewPr>
  <p:outlineViewPr>
    <p:cViewPr>
      <p:scale>
        <a:sx n="33" d="100"/>
        <a:sy n="33" d="100"/>
      </p:scale>
      <p:origin x="0" y="-7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han, Conor" userId="f0efb965-348a-45f4-b123-bfc38a018e6c" providerId="ADAL" clId="{549EBE81-76C1-E345-8654-631E0EF312A5}"/>
    <pc:docChg chg="custSel modSld">
      <pc:chgData name="Meehan, Conor" userId="f0efb965-348a-45f4-b123-bfc38a018e6c" providerId="ADAL" clId="{549EBE81-76C1-E345-8654-631E0EF312A5}" dt="2023-06-12T15:10:35.943" v="2" actId="27636"/>
      <pc:docMkLst>
        <pc:docMk/>
      </pc:docMkLst>
      <pc:sldChg chg="modSp mod">
        <pc:chgData name="Meehan, Conor" userId="f0efb965-348a-45f4-b123-bfc38a018e6c" providerId="ADAL" clId="{549EBE81-76C1-E345-8654-631E0EF312A5}" dt="2023-06-12T15:10:35.943" v="2" actId="27636"/>
        <pc:sldMkLst>
          <pc:docMk/>
          <pc:sldMk cId="133392737" sldId="276"/>
        </pc:sldMkLst>
        <pc:spChg chg="mod">
          <ac:chgData name="Meehan, Conor" userId="f0efb965-348a-45f4-b123-bfc38a018e6c" providerId="ADAL" clId="{549EBE81-76C1-E345-8654-631E0EF312A5}" dt="2023-06-12T15:10:35.943" v="2" actId="27636"/>
          <ac:spMkLst>
            <pc:docMk/>
            <pc:sldMk cId="133392737" sldId="276"/>
            <ac:spMk id="7" creationId="{9476F7CE-AF6C-7984-376A-C0149550D5D2}"/>
          </ac:spMkLst>
        </pc:spChg>
      </pc:sldChg>
      <pc:sldChg chg="modSp mod">
        <pc:chgData name="Meehan, Conor" userId="f0efb965-348a-45f4-b123-bfc38a018e6c" providerId="ADAL" clId="{549EBE81-76C1-E345-8654-631E0EF312A5}" dt="2023-05-31T14:00:18.786" v="0" actId="20577"/>
        <pc:sldMkLst>
          <pc:docMk/>
          <pc:sldMk cId="918799015" sldId="295"/>
        </pc:sldMkLst>
        <pc:spChg chg="mod">
          <ac:chgData name="Meehan, Conor" userId="f0efb965-348a-45f4-b123-bfc38a018e6c" providerId="ADAL" clId="{549EBE81-76C1-E345-8654-631E0EF312A5}" dt="2023-05-31T14:00:18.786" v="0" actId="20577"/>
          <ac:spMkLst>
            <pc:docMk/>
            <pc:sldMk cId="918799015" sldId="295"/>
            <ac:spMk id="2" creationId="{1154DFE8-7E94-7D42-8F57-AE1BC6C92109}"/>
          </ac:spMkLst>
        </pc:spChg>
      </pc:sldChg>
    </pc:docChg>
  </pc:docChgLst>
  <pc:docChgLst>
    <pc:chgData name="Meehan, Conor" userId="f0efb965-348a-45f4-b123-bfc38a018e6c" providerId="ADAL" clId="{AD4EFC51-287C-CE42-9329-45149033A930}"/>
    <pc:docChg chg="undo custSel addSld delSld modSld sldOrd">
      <pc:chgData name="Meehan, Conor" userId="f0efb965-348a-45f4-b123-bfc38a018e6c" providerId="ADAL" clId="{AD4EFC51-287C-CE42-9329-45149033A930}" dt="2022-05-09T13:51:18.276" v="540" actId="27636"/>
      <pc:docMkLst>
        <pc:docMk/>
      </pc:docMkLst>
      <pc:sldChg chg="delSp modSp mod">
        <pc:chgData name="Meehan, Conor" userId="f0efb965-348a-45f4-b123-bfc38a018e6c" providerId="ADAL" clId="{AD4EFC51-287C-CE42-9329-45149033A930}" dt="2022-05-05T12:53:23.979" v="12" actId="20577"/>
        <pc:sldMkLst>
          <pc:docMk/>
          <pc:sldMk cId="2383494940" sldId="256"/>
        </pc:sldMkLst>
        <pc:spChg chg="mod">
          <ac:chgData name="Meehan, Conor" userId="f0efb965-348a-45f4-b123-bfc38a018e6c" providerId="ADAL" clId="{AD4EFC51-287C-CE42-9329-45149033A930}" dt="2022-05-05T12:53:07.065" v="0"/>
          <ac:spMkLst>
            <pc:docMk/>
            <pc:sldMk cId="2383494940" sldId="256"/>
            <ac:spMk id="2" creationId="{1154DFE8-7E94-7D42-8F57-AE1BC6C92109}"/>
          </ac:spMkLst>
        </pc:spChg>
        <pc:spChg chg="del mod">
          <ac:chgData name="Meehan, Conor" userId="f0efb965-348a-45f4-b123-bfc38a018e6c" providerId="ADAL" clId="{AD4EFC51-287C-CE42-9329-45149033A930}" dt="2022-05-05T12:53:16.076" v="3" actId="478"/>
          <ac:spMkLst>
            <pc:docMk/>
            <pc:sldMk cId="2383494940" sldId="256"/>
            <ac:spMk id="5" creationId="{26CE8EEC-4C93-9A46-B61A-ABE206E9BA41}"/>
          </ac:spMkLst>
        </pc:spChg>
        <pc:spChg chg="mod">
          <ac:chgData name="Meehan, Conor" userId="f0efb965-348a-45f4-b123-bfc38a018e6c" providerId="ADAL" clId="{AD4EFC51-287C-CE42-9329-45149033A930}" dt="2022-05-05T12:53:23.979" v="12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">
        <pc:chgData name="Meehan, Conor" userId="f0efb965-348a-45f4-b123-bfc38a018e6c" providerId="ADAL" clId="{AD4EFC51-287C-CE42-9329-45149033A930}" dt="2022-05-05T12:53:32.100" v="13"/>
        <pc:sldMkLst>
          <pc:docMk/>
          <pc:sldMk cId="3418174511" sldId="262"/>
        </pc:sldMkLst>
        <pc:spChg chg="mod">
          <ac:chgData name="Meehan, Conor" userId="f0efb965-348a-45f4-b123-bfc38a018e6c" providerId="ADAL" clId="{AD4EFC51-287C-CE42-9329-45149033A930}" dt="2022-05-05T12:53:32.100" v="13"/>
          <ac:spMkLst>
            <pc:docMk/>
            <pc:sldMk cId="3418174511" sldId="262"/>
            <ac:spMk id="9" creationId="{236654F0-D29E-AE4F-A966-9762A2AB84EB}"/>
          </ac:spMkLst>
        </pc:spChg>
      </pc:sldChg>
      <pc:sldChg chg="addSp delSp modSp mod">
        <pc:chgData name="Meehan, Conor" userId="f0efb965-348a-45f4-b123-bfc38a018e6c" providerId="ADAL" clId="{AD4EFC51-287C-CE42-9329-45149033A930}" dt="2022-05-05T12:53:55.381" v="21" actId="27636"/>
        <pc:sldMkLst>
          <pc:docMk/>
          <pc:sldMk cId="1912870039" sldId="263"/>
        </pc:sldMkLst>
        <pc:spChg chg="add del mod">
          <ac:chgData name="Meehan, Conor" userId="f0efb965-348a-45f4-b123-bfc38a018e6c" providerId="ADAL" clId="{AD4EFC51-287C-CE42-9329-45149033A930}" dt="2022-05-05T12:53:47.760" v="18"/>
          <ac:spMkLst>
            <pc:docMk/>
            <pc:sldMk cId="1912870039" sldId="263"/>
            <ac:spMk id="3" creationId="{B5C21EC3-A9C4-65B4-0A00-05C5930DE227}"/>
          </ac:spMkLst>
        </pc:spChg>
        <pc:spChg chg="add mod">
          <ac:chgData name="Meehan, Conor" userId="f0efb965-348a-45f4-b123-bfc38a018e6c" providerId="ADAL" clId="{AD4EFC51-287C-CE42-9329-45149033A930}" dt="2022-05-05T12:53:55.381" v="21" actId="27636"/>
          <ac:spMkLst>
            <pc:docMk/>
            <pc:sldMk cId="1912870039" sldId="26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3:39.386" v="14"/>
          <ac:spMkLst>
            <pc:docMk/>
            <pc:sldMk cId="1912870039" sldId="263"/>
            <ac:spMk id="8" creationId="{551F150B-CD36-EC43-A80B-C4F967B90C86}"/>
          </ac:spMkLst>
        </pc:spChg>
        <pc:spChg chg="del">
          <ac:chgData name="Meehan, Conor" userId="f0efb965-348a-45f4-b123-bfc38a018e6c" providerId="ADAL" clId="{AD4EFC51-287C-CE42-9329-45149033A930}" dt="2022-05-05T12:53:43.606" v="16" actId="478"/>
          <ac:spMkLst>
            <pc:docMk/>
            <pc:sldMk cId="1912870039" sldId="263"/>
            <ac:spMk id="10" creationId="{C9B340F2-CF2C-FD40-8EA2-87E8B5E236EF}"/>
          </ac:spMkLst>
        </pc:spChg>
        <pc:picChg chg="del">
          <ac:chgData name="Meehan, Conor" userId="f0efb965-348a-45f4-b123-bfc38a018e6c" providerId="ADAL" clId="{AD4EFC51-287C-CE42-9329-45149033A930}" dt="2022-05-05T12:53:40.537" v="15" actId="478"/>
          <ac:picMkLst>
            <pc:docMk/>
            <pc:sldMk cId="1912870039" sldId="263"/>
            <ac:picMk id="11" creationId="{AF3F9829-A33D-9443-80ED-F98333A36783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927399848" sldId="264"/>
        </pc:sldMkLst>
      </pc:sldChg>
      <pc:sldChg chg="modSp add mod">
        <pc:chgData name="Meehan, Conor" userId="f0efb965-348a-45f4-b123-bfc38a018e6c" providerId="ADAL" clId="{AD4EFC51-287C-CE42-9329-45149033A930}" dt="2022-05-05T12:54:14.328" v="25" actId="27636"/>
        <pc:sldMkLst>
          <pc:docMk/>
          <pc:sldMk cId="4232830738" sldId="264"/>
        </pc:sldMkLst>
        <pc:spChg chg="mod">
          <ac:chgData name="Meehan, Conor" userId="f0efb965-348a-45f4-b123-bfc38a018e6c" providerId="ADAL" clId="{AD4EFC51-287C-CE42-9329-45149033A930}" dt="2022-05-05T12:54:14.328" v="25" actId="27636"/>
          <ac:spMkLst>
            <pc:docMk/>
            <pc:sldMk cId="4232830738" sldId="264"/>
            <ac:spMk id="7" creationId="{9476F7CE-AF6C-7984-376A-C0149550D5D2}"/>
          </ac:spMkLst>
        </pc:spChg>
      </pc:sldChg>
      <pc:sldChg chg="modSp add">
        <pc:chgData name="Meehan, Conor" userId="f0efb965-348a-45f4-b123-bfc38a018e6c" providerId="ADAL" clId="{AD4EFC51-287C-CE42-9329-45149033A930}" dt="2022-05-05T12:54:27" v="28"/>
        <pc:sldMkLst>
          <pc:docMk/>
          <pc:sldMk cId="3668959349" sldId="265"/>
        </pc:sldMkLst>
        <pc:spChg chg="mod">
          <ac:chgData name="Meehan, Conor" userId="f0efb965-348a-45f4-b123-bfc38a018e6c" providerId="ADAL" clId="{AD4EFC51-287C-CE42-9329-45149033A930}" dt="2022-05-05T12:54:23.180" v="27"/>
          <ac:spMkLst>
            <pc:docMk/>
            <pc:sldMk cId="3668959349" sldId="26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27" v="28"/>
          <ac:spMkLst>
            <pc:docMk/>
            <pc:sldMk cId="3668959349" sldId="265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65163696" sldId="265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97280921" sldId="266"/>
        </pc:sldMkLst>
      </pc:sldChg>
      <pc:sldChg chg="addSp delSp modSp add mod">
        <pc:chgData name="Meehan, Conor" userId="f0efb965-348a-45f4-b123-bfc38a018e6c" providerId="ADAL" clId="{AD4EFC51-287C-CE42-9329-45149033A930}" dt="2022-05-05T12:54:57.057" v="62" actId="1076"/>
        <pc:sldMkLst>
          <pc:docMk/>
          <pc:sldMk cId="2133703639" sldId="266"/>
        </pc:sldMkLst>
        <pc:spChg chg="add del mod">
          <ac:chgData name="Meehan, Conor" userId="f0efb965-348a-45f4-b123-bfc38a018e6c" providerId="ADAL" clId="{AD4EFC51-287C-CE42-9329-45149033A930}" dt="2022-05-05T12:54:47.013" v="59" actId="478"/>
          <ac:spMkLst>
            <pc:docMk/>
            <pc:sldMk cId="2133703639" sldId="266"/>
            <ac:spMk id="4" creationId="{2BB8E57F-466E-B072-5623-629247E545CD}"/>
          </ac:spMkLst>
        </pc:spChg>
        <pc:spChg chg="del">
          <ac:chgData name="Meehan, Conor" userId="f0efb965-348a-45f4-b123-bfc38a018e6c" providerId="ADAL" clId="{AD4EFC51-287C-CE42-9329-45149033A930}" dt="2022-05-05T12:54:45.565" v="58" actId="478"/>
          <ac:spMkLst>
            <pc:docMk/>
            <pc:sldMk cId="2133703639" sldId="26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43.423" v="57" actId="20577"/>
          <ac:spMkLst>
            <pc:docMk/>
            <pc:sldMk cId="2133703639" sldId="266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4:57.057" v="62" actId="1076"/>
          <ac:picMkLst>
            <pc:docMk/>
            <pc:sldMk cId="2133703639" sldId="266"/>
            <ac:picMk id="9" creationId="{DCC75CE1-A728-F7DD-9767-AFD30F233F3B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42259452" sldId="267"/>
        </pc:sldMkLst>
      </pc:sldChg>
      <pc:sldChg chg="addSp modSp add mod">
        <pc:chgData name="Meehan, Conor" userId="f0efb965-348a-45f4-b123-bfc38a018e6c" providerId="ADAL" clId="{AD4EFC51-287C-CE42-9329-45149033A930}" dt="2022-05-05T12:56:00.462" v="97" actId="20577"/>
        <pc:sldMkLst>
          <pc:docMk/>
          <pc:sldMk cId="2816234006" sldId="267"/>
        </pc:sldMkLst>
        <pc:spChg chg="mod">
          <ac:chgData name="Meehan, Conor" userId="f0efb965-348a-45f4-b123-bfc38a018e6c" providerId="ADAL" clId="{AD4EFC51-287C-CE42-9329-45149033A930}" dt="2022-05-05T12:55:32.954" v="72" actId="14100"/>
          <ac:spMkLst>
            <pc:docMk/>
            <pc:sldMk cId="2816234006" sldId="26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00.462" v="97" actId="20577"/>
          <ac:spMkLst>
            <pc:docMk/>
            <pc:sldMk cId="2816234006" sldId="267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5:46.071" v="74" actId="1076"/>
          <ac:picMkLst>
            <pc:docMk/>
            <pc:sldMk cId="2816234006" sldId="267"/>
            <ac:picMk id="5" creationId="{D23AC7D6-1628-8725-3A65-DFBBA75717ED}"/>
          </ac:picMkLst>
        </pc:picChg>
        <pc:picChg chg="add mod">
          <ac:chgData name="Meehan, Conor" userId="f0efb965-348a-45f4-b123-bfc38a018e6c" providerId="ADAL" clId="{AD4EFC51-287C-CE42-9329-45149033A930}" dt="2022-05-05T12:55:54.355" v="75" actId="1076"/>
          <ac:picMkLst>
            <pc:docMk/>
            <pc:sldMk cId="2816234006" sldId="267"/>
            <ac:picMk id="6" creationId="{3CFBF18C-C20A-70B6-2B15-C100828474AE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07535278" sldId="268"/>
        </pc:sldMkLst>
      </pc:sldChg>
      <pc:sldChg chg="modSp add">
        <pc:chgData name="Meehan, Conor" userId="f0efb965-348a-45f4-b123-bfc38a018e6c" providerId="ADAL" clId="{AD4EFC51-287C-CE42-9329-45149033A930}" dt="2022-05-05T12:56:12.704" v="99"/>
        <pc:sldMkLst>
          <pc:docMk/>
          <pc:sldMk cId="4172036000" sldId="268"/>
        </pc:sldMkLst>
        <pc:spChg chg="mod">
          <ac:chgData name="Meehan, Conor" userId="f0efb965-348a-45f4-b123-bfc38a018e6c" providerId="ADAL" clId="{AD4EFC51-287C-CE42-9329-45149033A930}" dt="2022-05-05T12:56:09.088" v="98"/>
          <ac:spMkLst>
            <pc:docMk/>
            <pc:sldMk cId="4172036000" sldId="26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12.704" v="99"/>
          <ac:spMkLst>
            <pc:docMk/>
            <pc:sldMk cId="4172036000" sldId="268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03595700" sldId="269"/>
        </pc:sldMkLst>
      </pc:sldChg>
      <pc:sldChg chg="addSp delSp modSp add mod">
        <pc:chgData name="Meehan, Conor" userId="f0efb965-348a-45f4-b123-bfc38a018e6c" providerId="ADAL" clId="{AD4EFC51-287C-CE42-9329-45149033A930}" dt="2022-05-05T12:56:32.757" v="104" actId="1076"/>
        <pc:sldMkLst>
          <pc:docMk/>
          <pc:sldMk cId="1752793025" sldId="269"/>
        </pc:sldMkLst>
        <pc:spChg chg="add del mod">
          <ac:chgData name="Meehan, Conor" userId="f0efb965-348a-45f4-b123-bfc38a018e6c" providerId="ADAL" clId="{AD4EFC51-287C-CE42-9329-45149033A930}" dt="2022-05-05T12:56:25.957" v="102" actId="478"/>
          <ac:spMkLst>
            <pc:docMk/>
            <pc:sldMk cId="1752793025" sldId="269"/>
            <ac:spMk id="4" creationId="{9628AD8C-9AD5-7581-616C-076985653A45}"/>
          </ac:spMkLst>
        </pc:spChg>
        <pc:spChg chg="del">
          <ac:chgData name="Meehan, Conor" userId="f0efb965-348a-45f4-b123-bfc38a018e6c" providerId="ADAL" clId="{AD4EFC51-287C-CE42-9329-45149033A930}" dt="2022-05-05T12:56:24.073" v="101" actId="478"/>
          <ac:spMkLst>
            <pc:docMk/>
            <pc:sldMk cId="1752793025" sldId="26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21.396" v="100"/>
          <ac:spMkLst>
            <pc:docMk/>
            <pc:sldMk cId="1752793025" sldId="26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6:32.757" v="104" actId="1076"/>
          <ac:picMkLst>
            <pc:docMk/>
            <pc:sldMk cId="1752793025" sldId="269"/>
            <ac:picMk id="9" creationId="{D395B249-64F9-6A58-38E0-930967DB301C}"/>
          </ac:picMkLst>
        </pc:picChg>
      </pc:sldChg>
      <pc:sldChg chg="modSp add mod">
        <pc:chgData name="Meehan, Conor" userId="f0efb965-348a-45f4-b123-bfc38a018e6c" providerId="ADAL" clId="{AD4EFC51-287C-CE42-9329-45149033A930}" dt="2022-05-05T12:57:11.970" v="117"/>
        <pc:sldMkLst>
          <pc:docMk/>
          <pc:sldMk cId="1668567106" sldId="270"/>
        </pc:sldMkLst>
        <pc:spChg chg="mod">
          <ac:chgData name="Meehan, Conor" userId="f0efb965-348a-45f4-b123-bfc38a018e6c" providerId="ADAL" clId="{AD4EFC51-287C-CE42-9329-45149033A930}" dt="2022-05-05T12:57:08.141" v="116" actId="27636"/>
          <ac:spMkLst>
            <pc:docMk/>
            <pc:sldMk cId="1668567106" sldId="27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11.970" v="117"/>
          <ac:spMkLst>
            <pc:docMk/>
            <pc:sldMk cId="1668567106" sldId="270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929691312" sldId="270"/>
        </pc:sldMkLst>
      </pc:sldChg>
      <pc:sldChg chg="add del">
        <pc:chgData name="Meehan, Conor" userId="f0efb965-348a-45f4-b123-bfc38a018e6c" providerId="ADAL" clId="{AD4EFC51-287C-CE42-9329-45149033A930}" dt="2022-05-05T12:57:37.064" v="122" actId="2696"/>
        <pc:sldMkLst>
          <pc:docMk/>
          <pc:sldMk cId="1656435235" sldId="271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693720346" sldId="271"/>
        </pc:sldMkLst>
      </pc:sldChg>
      <pc:sldChg chg="addSp delSp modSp add mod">
        <pc:chgData name="Meehan, Conor" userId="f0efb965-348a-45f4-b123-bfc38a018e6c" providerId="ADAL" clId="{AD4EFC51-287C-CE42-9329-45149033A930}" dt="2022-05-05T12:57:40.977" v="123"/>
        <pc:sldMkLst>
          <pc:docMk/>
          <pc:sldMk cId="2149494103" sldId="272"/>
        </pc:sldMkLst>
        <pc:spChg chg="add del mod">
          <ac:chgData name="Meehan, Conor" userId="f0efb965-348a-45f4-b123-bfc38a018e6c" providerId="ADAL" clId="{AD4EFC51-287C-CE42-9329-45149033A930}" dt="2022-05-05T12:57:24.757" v="119" actId="478"/>
          <ac:spMkLst>
            <pc:docMk/>
            <pc:sldMk cId="2149494103" sldId="272"/>
            <ac:spMk id="4" creationId="{C081C0C6-ACEB-EF55-750E-2D9934CE0825}"/>
          </ac:spMkLst>
        </pc:spChg>
        <pc:spChg chg="del">
          <ac:chgData name="Meehan, Conor" userId="f0efb965-348a-45f4-b123-bfc38a018e6c" providerId="ADAL" clId="{AD4EFC51-287C-CE42-9329-45149033A930}" dt="2022-05-05T12:57:23.141" v="118" actId="478"/>
          <ac:spMkLst>
            <pc:docMk/>
            <pc:sldMk cId="2149494103" sldId="27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40.977" v="123"/>
          <ac:spMkLst>
            <pc:docMk/>
            <pc:sldMk cId="2149494103" sldId="272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7:28.187" v="121" actId="1076"/>
          <ac:picMkLst>
            <pc:docMk/>
            <pc:sldMk cId="2149494103" sldId="272"/>
            <ac:picMk id="9" creationId="{AE0EC58B-59FE-E40A-2EDE-3497A5E3178F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068256775" sldId="272"/>
        </pc:sldMkLst>
      </pc:sldChg>
      <pc:sldChg chg="modSp add">
        <pc:chgData name="Meehan, Conor" userId="f0efb965-348a-45f4-b123-bfc38a018e6c" providerId="ADAL" clId="{AD4EFC51-287C-CE42-9329-45149033A930}" dt="2022-05-05T13:01:57.248" v="125"/>
        <pc:sldMkLst>
          <pc:docMk/>
          <pc:sldMk cId="1076808467" sldId="273"/>
        </pc:sldMkLst>
        <pc:spChg chg="mod">
          <ac:chgData name="Meehan, Conor" userId="f0efb965-348a-45f4-b123-bfc38a018e6c" providerId="ADAL" clId="{AD4EFC51-287C-CE42-9329-45149033A930}" dt="2022-05-05T13:01:53.387" v="124"/>
          <ac:spMkLst>
            <pc:docMk/>
            <pc:sldMk cId="1076808467" sldId="27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1:57.248" v="125"/>
          <ac:spMkLst>
            <pc:docMk/>
            <pc:sldMk cId="1076808467" sldId="273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849142032" sldId="273"/>
        </pc:sldMkLst>
      </pc:sldChg>
      <pc:sldChg chg="addSp delSp modSp add mod">
        <pc:chgData name="Meehan, Conor" userId="f0efb965-348a-45f4-b123-bfc38a018e6c" providerId="ADAL" clId="{AD4EFC51-287C-CE42-9329-45149033A930}" dt="2022-05-05T13:02:13.556" v="136" actId="20577"/>
        <pc:sldMkLst>
          <pc:docMk/>
          <pc:sldMk cId="1069472505" sldId="274"/>
        </pc:sldMkLst>
        <pc:spChg chg="add del mod">
          <ac:chgData name="Meehan, Conor" userId="f0efb965-348a-45f4-b123-bfc38a018e6c" providerId="ADAL" clId="{AD4EFC51-287C-CE42-9329-45149033A930}" dt="2022-05-05T13:02:06.455" v="127" actId="478"/>
          <ac:spMkLst>
            <pc:docMk/>
            <pc:sldMk cId="1069472505" sldId="274"/>
            <ac:spMk id="4" creationId="{E47BA19C-2488-CEB2-EA61-84CAA1A89AA4}"/>
          </ac:spMkLst>
        </pc:spChg>
        <pc:spChg chg="del">
          <ac:chgData name="Meehan, Conor" userId="f0efb965-348a-45f4-b123-bfc38a018e6c" providerId="ADAL" clId="{AD4EFC51-287C-CE42-9329-45149033A930}" dt="2022-05-05T13:02:05.014" v="126" actId="478"/>
          <ac:spMkLst>
            <pc:docMk/>
            <pc:sldMk cId="1069472505" sldId="27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13.556" v="136" actId="20577"/>
          <ac:spMkLst>
            <pc:docMk/>
            <pc:sldMk cId="1069472505" sldId="274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2:11.206" v="129" actId="1076"/>
          <ac:picMkLst>
            <pc:docMk/>
            <pc:sldMk cId="1069472505" sldId="274"/>
            <ac:picMk id="9" creationId="{A79E5CA0-6555-31D4-43E7-2E23E8D58947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88855060" sldId="274"/>
        </pc:sldMkLst>
      </pc:sldChg>
      <pc:sldChg chg="modSp add mod">
        <pc:chgData name="Meehan, Conor" userId="f0efb965-348a-45f4-b123-bfc38a018e6c" providerId="ADAL" clId="{AD4EFC51-287C-CE42-9329-45149033A930}" dt="2022-05-05T13:02:24.433" v="139"/>
        <pc:sldMkLst>
          <pc:docMk/>
          <pc:sldMk cId="3062833232" sldId="275"/>
        </pc:sldMkLst>
        <pc:spChg chg="mod">
          <ac:chgData name="Meehan, Conor" userId="f0efb965-348a-45f4-b123-bfc38a018e6c" providerId="ADAL" clId="{AD4EFC51-287C-CE42-9329-45149033A930}" dt="2022-05-05T13:02:19.415" v="138" actId="27636"/>
          <ac:spMkLst>
            <pc:docMk/>
            <pc:sldMk cId="3062833232" sldId="27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24.433" v="139"/>
          <ac:spMkLst>
            <pc:docMk/>
            <pc:sldMk cId="3062833232" sldId="275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4:14.051" v="195"/>
        <pc:sldMkLst>
          <pc:docMk/>
          <pc:sldMk cId="133392737" sldId="276"/>
        </pc:sldMkLst>
        <pc:spChg chg="mod">
          <ac:chgData name="Meehan, Conor" userId="f0efb965-348a-45f4-b123-bfc38a018e6c" providerId="ADAL" clId="{AD4EFC51-287C-CE42-9329-45149033A930}" dt="2022-05-05T13:04:14.051" v="195"/>
          <ac:spMkLst>
            <pc:docMk/>
            <pc:sldMk cId="133392737" sldId="27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3:37.068" v="194"/>
          <ac:spMkLst>
            <pc:docMk/>
            <pc:sldMk cId="133392737" sldId="276"/>
            <ac:spMk id="8" creationId="{551F150B-CD36-EC43-A80B-C4F967B90C86}"/>
          </ac:spMkLst>
        </pc:spChg>
      </pc:sldChg>
      <pc:sldChg chg="modSp add">
        <pc:chgData name="Meehan, Conor" userId="f0efb965-348a-45f4-b123-bfc38a018e6c" providerId="ADAL" clId="{AD4EFC51-287C-CE42-9329-45149033A930}" dt="2022-05-05T13:04:23.569" v="197"/>
        <pc:sldMkLst>
          <pc:docMk/>
          <pc:sldMk cId="1470917171" sldId="277"/>
        </pc:sldMkLst>
        <pc:spChg chg="mod">
          <ac:chgData name="Meehan, Conor" userId="f0efb965-348a-45f4-b123-bfc38a018e6c" providerId="ADAL" clId="{AD4EFC51-287C-CE42-9329-45149033A930}" dt="2022-05-05T13:04:19.825" v="196"/>
          <ac:spMkLst>
            <pc:docMk/>
            <pc:sldMk cId="1470917171" sldId="27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23.569" v="197"/>
          <ac:spMkLst>
            <pc:docMk/>
            <pc:sldMk cId="1470917171" sldId="277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3:04:47.315" v="202"/>
        <pc:sldMkLst>
          <pc:docMk/>
          <pc:sldMk cId="3476374943" sldId="278"/>
        </pc:sldMkLst>
        <pc:spChg chg="add del mod">
          <ac:chgData name="Meehan, Conor" userId="f0efb965-348a-45f4-b123-bfc38a018e6c" providerId="ADAL" clId="{AD4EFC51-287C-CE42-9329-45149033A930}" dt="2022-05-05T13:04:36.841" v="199" actId="478"/>
          <ac:spMkLst>
            <pc:docMk/>
            <pc:sldMk cId="3476374943" sldId="278"/>
            <ac:spMk id="4" creationId="{BA4F2F21-2BB5-DF0C-52AE-AE373D60115B}"/>
          </ac:spMkLst>
        </pc:spChg>
        <pc:spChg chg="del">
          <ac:chgData name="Meehan, Conor" userId="f0efb965-348a-45f4-b123-bfc38a018e6c" providerId="ADAL" clId="{AD4EFC51-287C-CE42-9329-45149033A930}" dt="2022-05-05T13:04:35.357" v="198" actId="478"/>
          <ac:spMkLst>
            <pc:docMk/>
            <pc:sldMk cId="3476374943" sldId="27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47.315" v="202"/>
          <ac:spMkLst>
            <pc:docMk/>
            <pc:sldMk cId="3476374943" sldId="278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9" creationId="{DFA8ED84-9084-6031-616C-1A42C3B1A01E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10" creationId="{21392DD9-D20A-2846-0A53-06206FCD2991}"/>
          </ac:spMkLst>
        </pc:spChg>
      </pc:sldChg>
      <pc:sldChg chg="addSp modSp add mod">
        <pc:chgData name="Meehan, Conor" userId="f0efb965-348a-45f4-b123-bfc38a018e6c" providerId="ADAL" clId="{AD4EFC51-287C-CE42-9329-45149033A930}" dt="2022-05-09T13:51:18.276" v="540" actId="27636"/>
        <pc:sldMkLst>
          <pc:docMk/>
          <pc:sldMk cId="170483390" sldId="279"/>
        </pc:sldMkLst>
        <pc:spChg chg="mod">
          <ac:chgData name="Meehan, Conor" userId="f0efb965-348a-45f4-b123-bfc38a018e6c" providerId="ADAL" clId="{AD4EFC51-287C-CE42-9329-45149033A930}" dt="2022-05-09T13:51:18.276" v="540" actId="27636"/>
          <ac:spMkLst>
            <pc:docMk/>
            <pc:sldMk cId="170483390" sldId="27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59.089" v="204"/>
          <ac:spMkLst>
            <pc:docMk/>
            <pc:sldMk cId="170483390" sldId="27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5:12.867" v="210" actId="1076"/>
          <ac:picMkLst>
            <pc:docMk/>
            <pc:sldMk cId="170483390" sldId="279"/>
            <ac:picMk id="5" creationId="{ED7B7085-2698-50DB-2987-DDA156C18D4A}"/>
          </ac:picMkLst>
        </pc:picChg>
      </pc:sldChg>
      <pc:sldChg chg="modSp add mod">
        <pc:chgData name="Meehan, Conor" userId="f0efb965-348a-45f4-b123-bfc38a018e6c" providerId="ADAL" clId="{AD4EFC51-287C-CE42-9329-45149033A930}" dt="2022-05-05T13:05:34.703" v="225"/>
        <pc:sldMkLst>
          <pc:docMk/>
          <pc:sldMk cId="2520948877" sldId="280"/>
        </pc:sldMkLst>
        <pc:spChg chg="mod">
          <ac:chgData name="Meehan, Conor" userId="f0efb965-348a-45f4-b123-bfc38a018e6c" providerId="ADAL" clId="{AD4EFC51-287C-CE42-9329-45149033A930}" dt="2022-05-05T13:05:30.829" v="224" actId="27636"/>
          <ac:spMkLst>
            <pc:docMk/>
            <pc:sldMk cId="2520948877" sldId="28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34.703" v="225"/>
          <ac:spMkLst>
            <pc:docMk/>
            <pc:sldMk cId="2520948877" sldId="280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2:55:17.337" v="69" actId="1076"/>
        <pc:sldMkLst>
          <pc:docMk/>
          <pc:sldMk cId="801467048" sldId="281"/>
        </pc:sldMkLst>
        <pc:picChg chg="add mod">
          <ac:chgData name="Meehan, Conor" userId="f0efb965-348a-45f4-b123-bfc38a018e6c" providerId="ADAL" clId="{AD4EFC51-287C-CE42-9329-45149033A930}" dt="2022-05-05T12:55:17.337" v="69" actId="1076"/>
          <ac:picMkLst>
            <pc:docMk/>
            <pc:sldMk cId="801467048" sldId="281"/>
            <ac:picMk id="5" creationId="{0BDFB1A3-78A7-654B-C4F2-2AE3D1D31194}"/>
          </ac:picMkLst>
        </pc:picChg>
        <pc:picChg chg="del">
          <ac:chgData name="Meehan, Conor" userId="f0efb965-348a-45f4-b123-bfc38a018e6c" providerId="ADAL" clId="{AD4EFC51-287C-CE42-9329-45149033A930}" dt="2022-05-05T12:55:04.425" v="64" actId="478"/>
          <ac:picMkLst>
            <pc:docMk/>
            <pc:sldMk cId="801467048" sldId="281"/>
            <ac:picMk id="9" creationId="{DCC75CE1-A728-F7DD-9767-AFD30F233F3B}"/>
          </ac:picMkLst>
        </pc:picChg>
      </pc:sldChg>
      <pc:sldChg chg="modSp add del mod">
        <pc:chgData name="Meehan, Conor" userId="f0efb965-348a-45f4-b123-bfc38a018e6c" providerId="ADAL" clId="{AD4EFC51-287C-CE42-9329-45149033A930}" dt="2022-05-05T12:55:18.939" v="70" actId="2696"/>
        <pc:sldMkLst>
          <pc:docMk/>
          <pc:sldMk cId="833451786" sldId="282"/>
        </pc:sldMkLst>
        <pc:picChg chg="mod">
          <ac:chgData name="Meehan, Conor" userId="f0efb965-348a-45f4-b123-bfc38a018e6c" providerId="ADAL" clId="{AD4EFC51-287C-CE42-9329-45149033A930}" dt="2022-05-05T12:55:07.729" v="67" actId="1076"/>
          <ac:picMkLst>
            <pc:docMk/>
            <pc:sldMk cId="833451786" sldId="282"/>
            <ac:picMk id="9" creationId="{DCC75CE1-A728-F7DD-9767-AFD30F233F3B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6:52.335" v="110"/>
        <pc:sldMkLst>
          <pc:docMk/>
          <pc:sldMk cId="2901129035" sldId="282"/>
        </pc:sldMkLst>
        <pc:picChg chg="add mod">
          <ac:chgData name="Meehan, Conor" userId="f0efb965-348a-45f4-b123-bfc38a018e6c" providerId="ADAL" clId="{AD4EFC51-287C-CE42-9329-45149033A930}" dt="2022-05-05T12:56:46.655" v="108" actId="1076"/>
          <ac:picMkLst>
            <pc:docMk/>
            <pc:sldMk cId="2901129035" sldId="282"/>
            <ac:picMk id="5" creationId="{E5674FDD-E9AE-4FF9-5AFA-11572A5B27F4}"/>
          </ac:picMkLst>
        </pc:picChg>
        <pc:picChg chg="add del mod">
          <ac:chgData name="Meehan, Conor" userId="f0efb965-348a-45f4-b123-bfc38a018e6c" providerId="ADAL" clId="{AD4EFC51-287C-CE42-9329-45149033A930}" dt="2022-05-05T12:56:52.335" v="110"/>
          <ac:picMkLst>
            <pc:docMk/>
            <pc:sldMk cId="2901129035" sldId="282"/>
            <ac:picMk id="6" creationId="{6FF56DA1-F29F-8F32-641D-E8B5027F0C81}"/>
          </ac:picMkLst>
        </pc:picChg>
        <pc:picChg chg="del">
          <ac:chgData name="Meehan, Conor" userId="f0efb965-348a-45f4-b123-bfc38a018e6c" providerId="ADAL" clId="{AD4EFC51-287C-CE42-9329-45149033A930}" dt="2022-05-05T12:56:41.273" v="106" actId="478"/>
          <ac:picMkLst>
            <pc:docMk/>
            <pc:sldMk cId="2901129035" sldId="282"/>
            <ac:picMk id="9" creationId="{D395B249-64F9-6A58-38E0-930967DB301C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7:01.310" v="114" actId="1076"/>
        <pc:sldMkLst>
          <pc:docMk/>
          <pc:sldMk cId="8925323" sldId="283"/>
        </pc:sldMkLst>
        <pc:picChg chg="del">
          <ac:chgData name="Meehan, Conor" userId="f0efb965-348a-45f4-b123-bfc38a018e6c" providerId="ADAL" clId="{AD4EFC51-287C-CE42-9329-45149033A930}" dt="2022-05-05T12:56:56.713" v="112" actId="478"/>
          <ac:picMkLst>
            <pc:docMk/>
            <pc:sldMk cId="8925323" sldId="283"/>
            <ac:picMk id="5" creationId="{E5674FDD-E9AE-4FF9-5AFA-11572A5B27F4}"/>
          </ac:picMkLst>
        </pc:picChg>
        <pc:picChg chg="add mod">
          <ac:chgData name="Meehan, Conor" userId="f0efb965-348a-45f4-b123-bfc38a018e6c" providerId="ADAL" clId="{AD4EFC51-287C-CE42-9329-45149033A930}" dt="2022-05-05T12:57:01.310" v="114" actId="1076"/>
          <ac:picMkLst>
            <pc:docMk/>
            <pc:sldMk cId="8925323" sldId="283"/>
            <ac:picMk id="6" creationId="{4D01FCA6-C5C2-8BA8-D3F5-B671E27B4940}"/>
          </ac:picMkLst>
        </pc:picChg>
      </pc:sldChg>
      <pc:sldChg chg="modSp add del mod">
        <pc:chgData name="Meehan, Conor" userId="f0efb965-348a-45f4-b123-bfc38a018e6c" providerId="ADAL" clId="{AD4EFC51-287C-CE42-9329-45149033A930}" dt="2022-05-05T13:06:22.837" v="234" actId="20577"/>
        <pc:sldMkLst>
          <pc:docMk/>
          <pc:sldMk cId="918799015" sldId="295"/>
        </pc:sldMkLst>
        <pc:spChg chg="mod">
          <ac:chgData name="Meehan, Conor" userId="f0efb965-348a-45f4-b123-bfc38a018e6c" providerId="ADAL" clId="{AD4EFC51-287C-CE42-9329-45149033A930}" dt="2022-05-05T13:06:22.837" v="234" actId="20577"/>
          <ac:spMkLst>
            <pc:docMk/>
            <pc:sldMk cId="918799015" sldId="295"/>
            <ac:spMk id="2" creationId="{1154DFE8-7E94-7D42-8F57-AE1BC6C92109}"/>
          </ac:spMkLst>
        </pc:spChg>
        <pc:spChg chg="mod">
          <ac:chgData name="Meehan, Conor" userId="f0efb965-348a-45f4-b123-bfc38a018e6c" providerId="ADAL" clId="{AD4EFC51-287C-CE42-9329-45149033A930}" dt="2022-05-05T13:03:04.850" v="17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37215417" sldId="296"/>
        </pc:sldMkLst>
      </pc:sldChg>
      <pc:sldChg chg="modSp add mod">
        <pc:chgData name="Meehan, Conor" userId="f0efb965-348a-45f4-b123-bfc38a018e6c" providerId="ADAL" clId="{AD4EFC51-287C-CE42-9329-45149033A930}" dt="2022-05-05T13:05:46.466" v="228"/>
        <pc:sldMkLst>
          <pc:docMk/>
          <pc:sldMk cId="3134242365" sldId="296"/>
        </pc:sldMkLst>
        <pc:spChg chg="mod">
          <ac:chgData name="Meehan, Conor" userId="f0efb965-348a-45f4-b123-bfc38a018e6c" providerId="ADAL" clId="{AD4EFC51-287C-CE42-9329-45149033A930}" dt="2022-05-05T13:05:42.589" v="227" actId="27636"/>
          <ac:spMkLst>
            <pc:docMk/>
            <pc:sldMk cId="3134242365" sldId="29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46.466" v="228"/>
          <ac:spMkLst>
            <pc:docMk/>
            <pc:sldMk cId="3134242365" sldId="296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5:58.404" v="231"/>
        <pc:sldMkLst>
          <pc:docMk/>
          <pc:sldMk cId="3344213458" sldId="297"/>
        </pc:sldMkLst>
        <pc:spChg chg="mod">
          <ac:chgData name="Meehan, Conor" userId="f0efb965-348a-45f4-b123-bfc38a018e6c" providerId="ADAL" clId="{AD4EFC51-287C-CE42-9329-45149033A930}" dt="2022-05-05T13:05:54.349" v="230" actId="27636"/>
          <ac:spMkLst>
            <pc:docMk/>
            <pc:sldMk cId="3344213458" sldId="29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58.404" v="231"/>
          <ac:spMkLst>
            <pc:docMk/>
            <pc:sldMk cId="3344213458" sldId="297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264370381" sldId="297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994455958" sldId="298"/>
        </pc:sldMkLst>
      </pc:sldChg>
      <pc:sldChg chg="addSp delSp modSp add mod">
        <pc:chgData name="Meehan, Conor" userId="f0efb965-348a-45f4-b123-bfc38a018e6c" providerId="ADAL" clId="{AD4EFC51-287C-CE42-9329-45149033A930}" dt="2022-05-05T13:32:24.458" v="281" actId="1076"/>
        <pc:sldMkLst>
          <pc:docMk/>
          <pc:sldMk cId="3550525345" sldId="298"/>
        </pc:sldMkLst>
        <pc:spChg chg="add del mod">
          <ac:chgData name="Meehan, Conor" userId="f0efb965-348a-45f4-b123-bfc38a018e6c" providerId="ADAL" clId="{AD4EFC51-287C-CE42-9329-45149033A930}" dt="2022-05-05T13:06:41.350" v="237" actId="478"/>
          <ac:spMkLst>
            <pc:docMk/>
            <pc:sldMk cId="3550525345" sldId="298"/>
            <ac:spMk id="4" creationId="{9F549EB6-D7F3-CB80-CE59-EC6FAC81F0B0}"/>
          </ac:spMkLst>
        </pc:spChg>
        <pc:spChg chg="add mod">
          <ac:chgData name="Meehan, Conor" userId="f0efb965-348a-45f4-b123-bfc38a018e6c" providerId="ADAL" clId="{AD4EFC51-287C-CE42-9329-45149033A930}" dt="2022-05-05T13:32:24.458" v="281" actId="1076"/>
          <ac:spMkLst>
            <pc:docMk/>
            <pc:sldMk cId="3550525345" sldId="298"/>
            <ac:spMk id="5" creationId="{A8EF2505-760F-92E6-5AB8-B126CB38C3DB}"/>
          </ac:spMkLst>
        </pc:spChg>
        <pc:spChg chg="del">
          <ac:chgData name="Meehan, Conor" userId="f0efb965-348a-45f4-b123-bfc38a018e6c" providerId="ADAL" clId="{AD4EFC51-287C-CE42-9329-45149033A930}" dt="2022-05-05T13:06:38.488" v="236" actId="478"/>
          <ac:spMkLst>
            <pc:docMk/>
            <pc:sldMk cId="3550525345" sldId="29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6:30.967" v="235"/>
          <ac:spMkLst>
            <pc:docMk/>
            <pc:sldMk cId="3550525345" sldId="298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6:46.900" v="239" actId="1076"/>
          <ac:picMkLst>
            <pc:docMk/>
            <pc:sldMk cId="3550525345" sldId="298"/>
            <ac:picMk id="9" creationId="{77BED758-15E9-3458-A00A-6D4C94CD0602}"/>
          </ac:picMkLst>
        </pc:picChg>
      </pc:sldChg>
      <pc:sldChg chg="addSp modSp add mod">
        <pc:chgData name="Meehan, Conor" userId="f0efb965-348a-45f4-b123-bfc38a018e6c" providerId="ADAL" clId="{AD4EFC51-287C-CE42-9329-45149033A930}" dt="2022-05-05T13:32:50.303" v="287"/>
        <pc:sldMkLst>
          <pc:docMk/>
          <pc:sldMk cId="2889770906" sldId="299"/>
        </pc:sldMkLst>
        <pc:spChg chg="add mod">
          <ac:chgData name="Meehan, Conor" userId="f0efb965-348a-45f4-b123-bfc38a018e6c" providerId="ADAL" clId="{AD4EFC51-287C-CE42-9329-45149033A930}" dt="2022-05-05T13:32:46.679" v="286" actId="1076"/>
          <ac:spMkLst>
            <pc:docMk/>
            <pc:sldMk cId="2889770906" sldId="299"/>
            <ac:spMk id="6" creationId="{081443DE-C5B5-3DBF-3ACF-9937BF12F04A}"/>
          </ac:spMkLst>
        </pc:spChg>
        <pc:spChg chg="mod">
          <ac:chgData name="Meehan, Conor" userId="f0efb965-348a-45f4-b123-bfc38a018e6c" providerId="ADAL" clId="{AD4EFC51-287C-CE42-9329-45149033A930}" dt="2022-05-05T13:32:34.100" v="282"/>
          <ac:spMkLst>
            <pc:docMk/>
            <pc:sldMk cId="2889770906" sldId="29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0.303" v="287"/>
          <ac:spMkLst>
            <pc:docMk/>
            <pc:sldMk cId="2889770906" sldId="29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2:40.010" v="284" actId="1076"/>
          <ac:picMkLst>
            <pc:docMk/>
            <pc:sldMk cId="2889770906" sldId="299"/>
            <ac:picMk id="5" creationId="{F08AABD6-BD6E-6E4A-99A6-1A5FD9243C1C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185476497" sldId="299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2991136" sldId="300"/>
        </pc:sldMkLst>
      </pc:sldChg>
      <pc:sldChg chg="modSp add mod">
        <pc:chgData name="Meehan, Conor" userId="f0efb965-348a-45f4-b123-bfc38a018e6c" providerId="ADAL" clId="{AD4EFC51-287C-CE42-9329-45149033A930}" dt="2022-05-05T13:33:47.001" v="441" actId="20577"/>
        <pc:sldMkLst>
          <pc:docMk/>
          <pc:sldMk cId="3801872555" sldId="300"/>
        </pc:sldMkLst>
        <pc:spChg chg="mod">
          <ac:chgData name="Meehan, Conor" userId="f0efb965-348a-45f4-b123-bfc38a018e6c" providerId="ADAL" clId="{AD4EFC51-287C-CE42-9329-45149033A930}" dt="2022-05-05T13:33:47.001" v="441" actId="20577"/>
          <ac:spMkLst>
            <pc:docMk/>
            <pc:sldMk cId="3801872555" sldId="30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9.513" v="289"/>
          <ac:spMkLst>
            <pc:docMk/>
            <pc:sldMk cId="3801872555" sldId="300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33:12.503" v="292"/>
        <pc:sldMkLst>
          <pc:docMk/>
          <pc:sldMk cId="17238377" sldId="301"/>
        </pc:sldMkLst>
        <pc:spChg chg="mod">
          <ac:chgData name="Meehan, Conor" userId="f0efb965-348a-45f4-b123-bfc38a018e6c" providerId="ADAL" clId="{AD4EFC51-287C-CE42-9329-45149033A930}" dt="2022-05-05T13:33:05.800" v="291" actId="27636"/>
          <ac:spMkLst>
            <pc:docMk/>
            <pc:sldMk cId="17238377" sldId="30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3:12.503" v="292"/>
          <ac:spMkLst>
            <pc:docMk/>
            <pc:sldMk cId="17238377" sldId="301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87558476" sldId="301"/>
        </pc:sldMkLst>
      </pc:sldChg>
      <pc:sldChg chg="addSp delSp modSp add mod">
        <pc:chgData name="Meehan, Conor" userId="f0efb965-348a-45f4-b123-bfc38a018e6c" providerId="ADAL" clId="{AD4EFC51-287C-CE42-9329-45149033A930}" dt="2022-05-05T13:34:12.573" v="446"/>
        <pc:sldMkLst>
          <pc:docMk/>
          <pc:sldMk cId="2979638222" sldId="302"/>
        </pc:sldMkLst>
        <pc:spChg chg="add del mod">
          <ac:chgData name="Meehan, Conor" userId="f0efb965-348a-45f4-b123-bfc38a018e6c" providerId="ADAL" clId="{AD4EFC51-287C-CE42-9329-45149033A930}" dt="2022-05-05T13:34:06.042" v="443" actId="478"/>
          <ac:spMkLst>
            <pc:docMk/>
            <pc:sldMk cId="2979638222" sldId="302"/>
            <ac:spMk id="4" creationId="{45CC8C95-E7E5-A0F7-5E87-7B85CAA796F0}"/>
          </ac:spMkLst>
        </pc:spChg>
        <pc:spChg chg="del">
          <ac:chgData name="Meehan, Conor" userId="f0efb965-348a-45f4-b123-bfc38a018e6c" providerId="ADAL" clId="{AD4EFC51-287C-CE42-9329-45149033A930}" dt="2022-05-05T13:34:04.696" v="442" actId="478"/>
          <ac:spMkLst>
            <pc:docMk/>
            <pc:sldMk cId="2979638222" sldId="30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4:12.573" v="446"/>
          <ac:spMkLst>
            <pc:docMk/>
            <pc:sldMk cId="2979638222" sldId="302"/>
            <ac:spMk id="8" creationId="{551F150B-CD36-EC43-A80B-C4F967B90C86}"/>
          </ac:spMkLst>
        </pc:spChg>
        <pc:graphicFrameChg chg="add mod">
          <ac:chgData name="Meehan, Conor" userId="f0efb965-348a-45f4-b123-bfc38a018e6c" providerId="ADAL" clId="{AD4EFC51-287C-CE42-9329-45149033A930}" dt="2022-05-05T13:34:09.130" v="445" actId="1076"/>
          <ac:graphicFrameMkLst>
            <pc:docMk/>
            <pc:sldMk cId="2979638222" sldId="302"/>
            <ac:graphicFrameMk id="9" creationId="{5019920E-3F92-85ED-67A3-8DADDA2D8384}"/>
          </ac:graphicFrameMkLst>
        </pc:graphicFrameChg>
        <pc:picChg chg="add mod">
          <ac:chgData name="Meehan, Conor" userId="f0efb965-348a-45f4-b123-bfc38a018e6c" providerId="ADAL" clId="{AD4EFC51-287C-CE42-9329-45149033A930}" dt="2022-05-05T13:34:09.130" v="445" actId="1076"/>
          <ac:picMkLst>
            <pc:docMk/>
            <pc:sldMk cId="2979638222" sldId="302"/>
            <ac:picMk id="10" creationId="{468144C5-8F68-CEBC-0F62-7AF5F434ECB0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691528923" sldId="302"/>
        </pc:sldMkLst>
      </pc:sldChg>
      <pc:sldChg chg="addSp delSp modSp add mod">
        <pc:chgData name="Meehan, Conor" userId="f0efb965-348a-45f4-b123-bfc38a018e6c" providerId="ADAL" clId="{AD4EFC51-287C-CE42-9329-45149033A930}" dt="2022-05-05T13:35:10.059" v="457"/>
        <pc:sldMkLst>
          <pc:docMk/>
          <pc:sldMk cId="125556441" sldId="303"/>
        </pc:sldMkLst>
        <pc:spChg chg="add del mod">
          <ac:chgData name="Meehan, Conor" userId="f0efb965-348a-45f4-b123-bfc38a018e6c" providerId="ADAL" clId="{AD4EFC51-287C-CE42-9329-45149033A930}" dt="2022-05-05T13:34:49.243" v="452" actId="478"/>
          <ac:spMkLst>
            <pc:docMk/>
            <pc:sldMk cId="125556441" sldId="303"/>
            <ac:spMk id="4" creationId="{216C3287-48B8-9669-02F5-D6AA6EF2F3B3}"/>
          </ac:spMkLst>
        </pc:spChg>
        <pc:spChg chg="del">
          <ac:chgData name="Meehan, Conor" userId="f0efb965-348a-45f4-b123-bfc38a018e6c" providerId="ADAL" clId="{AD4EFC51-287C-CE42-9329-45149033A930}" dt="2022-05-05T13:34:47.007" v="451" actId="478"/>
          <ac:spMkLst>
            <pc:docMk/>
            <pc:sldMk cId="125556441" sldId="30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10.059" v="457"/>
          <ac:spMkLst>
            <pc:docMk/>
            <pc:sldMk cId="125556441" sldId="303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4:59.691" v="456" actId="1076"/>
          <ac:spMkLst>
            <pc:docMk/>
            <pc:sldMk cId="125556441" sldId="303"/>
            <ac:spMk id="10" creationId="{7F264391-0D17-AE7D-E4F7-58363A427B36}"/>
          </ac:spMkLst>
        </pc:spChg>
        <pc:picChg chg="add mod">
          <ac:chgData name="Meehan, Conor" userId="f0efb965-348a-45f4-b123-bfc38a018e6c" providerId="ADAL" clId="{AD4EFC51-287C-CE42-9329-45149033A930}" dt="2022-05-05T13:34:53.374" v="454" actId="1076"/>
          <ac:picMkLst>
            <pc:docMk/>
            <pc:sldMk cId="125556441" sldId="303"/>
            <ac:picMk id="9" creationId="{70C5732E-3188-F289-FBA3-5BE7EAA2B84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719664053" sldId="303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646516951" sldId="304"/>
        </pc:sldMkLst>
      </pc:sldChg>
      <pc:sldChg chg="addSp delSp modSp add mod">
        <pc:chgData name="Meehan, Conor" userId="f0efb965-348a-45f4-b123-bfc38a018e6c" providerId="ADAL" clId="{AD4EFC51-287C-CE42-9329-45149033A930}" dt="2022-05-05T13:35:33.766" v="469" actId="20577"/>
        <pc:sldMkLst>
          <pc:docMk/>
          <pc:sldMk cId="3796830085" sldId="304"/>
        </pc:sldMkLst>
        <pc:spChg chg="add del mod">
          <ac:chgData name="Meehan, Conor" userId="f0efb965-348a-45f4-b123-bfc38a018e6c" providerId="ADAL" clId="{AD4EFC51-287C-CE42-9329-45149033A930}" dt="2022-05-05T13:35:27.231" v="459" actId="478"/>
          <ac:spMkLst>
            <pc:docMk/>
            <pc:sldMk cId="3796830085" sldId="304"/>
            <ac:spMk id="4" creationId="{C763BEC8-BEE9-E9F7-A425-B5349D1DC8DC}"/>
          </ac:spMkLst>
        </pc:spChg>
        <pc:spChg chg="del">
          <ac:chgData name="Meehan, Conor" userId="f0efb965-348a-45f4-b123-bfc38a018e6c" providerId="ADAL" clId="{AD4EFC51-287C-CE42-9329-45149033A930}" dt="2022-05-05T13:35:25.820" v="458" actId="478"/>
          <ac:spMkLst>
            <pc:docMk/>
            <pc:sldMk cId="3796830085" sldId="30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33.766" v="469" actId="20577"/>
          <ac:spMkLst>
            <pc:docMk/>
            <pc:sldMk cId="3796830085" sldId="304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5:31.090" v="461" actId="1076"/>
          <ac:spMkLst>
            <pc:docMk/>
            <pc:sldMk cId="3796830085" sldId="304"/>
            <ac:spMk id="10" creationId="{80442047-94E7-6820-6427-8AFB520340FC}"/>
          </ac:spMkLst>
        </pc:spChg>
        <pc:picChg chg="add mod">
          <ac:chgData name="Meehan, Conor" userId="f0efb965-348a-45f4-b123-bfc38a018e6c" providerId="ADAL" clId="{AD4EFC51-287C-CE42-9329-45149033A930}" dt="2022-05-05T13:35:31.090" v="461" actId="1076"/>
          <ac:picMkLst>
            <pc:docMk/>
            <pc:sldMk cId="3796830085" sldId="304"/>
            <ac:picMk id="9" creationId="{DE144C80-39BA-9435-5D9D-D1BA2299255A}"/>
          </ac:picMkLst>
        </pc:picChg>
      </pc:sldChg>
      <pc:sldChg chg="addSp modSp add mod modAnim">
        <pc:chgData name="Meehan, Conor" userId="f0efb965-348a-45f4-b123-bfc38a018e6c" providerId="ADAL" clId="{AD4EFC51-287C-CE42-9329-45149033A930}" dt="2022-05-05T13:36:22.009" v="482" actId="1076"/>
        <pc:sldMkLst>
          <pc:docMk/>
          <pc:sldMk cId="1391933613" sldId="305"/>
        </pc:sldMkLst>
        <pc:spChg chg="mod">
          <ac:chgData name="Meehan, Conor" userId="f0efb965-348a-45f4-b123-bfc38a018e6c" providerId="ADAL" clId="{AD4EFC51-287C-CE42-9329-45149033A930}" dt="2022-05-05T13:36:14.823" v="480"/>
          <ac:spMkLst>
            <pc:docMk/>
            <pc:sldMk cId="1391933613" sldId="30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10.810" v="479"/>
          <ac:spMkLst>
            <pc:docMk/>
            <pc:sldMk cId="1391933613" sldId="305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5" creationId="{C718CFDA-C57D-38F3-5098-1B60C01D80FC}"/>
          </ac:picMkLst>
        </pc:pic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6" creationId="{48D1D9DF-0DC2-A725-8DCF-9C6F9A11A2F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24424215" sldId="306"/>
        </pc:sldMkLst>
      </pc:sldChg>
      <pc:sldChg chg="modSp add mod">
        <pc:chgData name="Meehan, Conor" userId="f0efb965-348a-45f4-b123-bfc38a018e6c" providerId="ADAL" clId="{AD4EFC51-287C-CE42-9329-45149033A930}" dt="2022-05-05T13:36:33.417" v="485"/>
        <pc:sldMkLst>
          <pc:docMk/>
          <pc:sldMk cId="2368149602" sldId="306"/>
        </pc:sldMkLst>
        <pc:spChg chg="mod">
          <ac:chgData name="Meehan, Conor" userId="f0efb965-348a-45f4-b123-bfc38a018e6c" providerId="ADAL" clId="{AD4EFC51-287C-CE42-9329-45149033A930}" dt="2022-05-05T13:36:28.853" v="484" actId="27636"/>
          <ac:spMkLst>
            <pc:docMk/>
            <pc:sldMk cId="2368149602" sldId="30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33.417" v="485"/>
          <ac:spMkLst>
            <pc:docMk/>
            <pc:sldMk cId="2368149602" sldId="306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7791215" sldId="307"/>
        </pc:sldMkLst>
      </pc:sldChg>
      <pc:sldChg chg="modSp add mod">
        <pc:chgData name="Meehan, Conor" userId="f0efb965-348a-45f4-b123-bfc38a018e6c" providerId="ADAL" clId="{AD4EFC51-287C-CE42-9329-45149033A930}" dt="2022-05-05T13:06:16.023" v="233" actId="20577"/>
        <pc:sldMkLst>
          <pc:docMk/>
          <pc:sldMk cId="2899272366" sldId="307"/>
        </pc:sldMkLst>
        <pc:spChg chg="mod">
          <ac:chgData name="Meehan, Conor" userId="f0efb965-348a-45f4-b123-bfc38a018e6c" providerId="ADAL" clId="{AD4EFC51-287C-CE42-9329-45149033A930}" dt="2022-05-05T13:06:16.023" v="233" actId="20577"/>
          <ac:spMkLst>
            <pc:docMk/>
            <pc:sldMk cId="2899272366" sldId="307"/>
            <ac:spMk id="2" creationId="{1154DFE8-7E94-7D42-8F57-AE1BC6C92109}"/>
          </ac:spMkLst>
        </pc:spChg>
      </pc:sldChg>
      <pc:sldChg chg="modSp add mod">
        <pc:chgData name="Meehan, Conor" userId="f0efb965-348a-45f4-b123-bfc38a018e6c" providerId="ADAL" clId="{AD4EFC51-287C-CE42-9329-45149033A930}" dt="2022-05-05T13:34:35.572" v="450"/>
        <pc:sldMkLst>
          <pc:docMk/>
          <pc:sldMk cId="3680004511" sldId="308"/>
        </pc:sldMkLst>
        <pc:spChg chg="mod">
          <ac:chgData name="Meehan, Conor" userId="f0efb965-348a-45f4-b123-bfc38a018e6c" providerId="ADAL" clId="{AD4EFC51-287C-CE42-9329-45149033A930}" dt="2022-05-05T13:34:35.572" v="450"/>
          <ac:spMkLst>
            <pc:docMk/>
            <pc:sldMk cId="3680004511" sldId="308"/>
            <ac:spMk id="2" creationId="{1154DFE8-7E94-7D42-8F57-AE1BC6C92109}"/>
          </ac:spMkLst>
        </pc:spChg>
      </pc:sldChg>
      <pc:sldChg chg="addSp delSp modSp add">
        <pc:chgData name="Meehan, Conor" userId="f0efb965-348a-45f4-b123-bfc38a018e6c" providerId="ADAL" clId="{AD4EFC51-287C-CE42-9329-45149033A930}" dt="2022-05-05T13:36:00.593" v="478" actId="1076"/>
        <pc:sldMkLst>
          <pc:docMk/>
          <pc:sldMk cId="1096136835" sldId="309"/>
        </pc:sldMkLst>
        <pc:picChg chg="add mod">
          <ac:chgData name="Meehan, Conor" userId="f0efb965-348a-45f4-b123-bfc38a018e6c" providerId="ADAL" clId="{AD4EFC51-287C-CE42-9329-45149033A930}" dt="2022-05-05T13:36:00.593" v="478" actId="1076"/>
          <ac:picMkLst>
            <pc:docMk/>
            <pc:sldMk cId="1096136835" sldId="309"/>
            <ac:picMk id="6" creationId="{DADFEC6A-CCD9-356D-9696-38BA31806B9A}"/>
          </ac:picMkLst>
        </pc:picChg>
        <pc:picChg chg="del">
          <ac:chgData name="Meehan, Conor" userId="f0efb965-348a-45f4-b123-bfc38a018e6c" providerId="ADAL" clId="{AD4EFC51-287C-CE42-9329-45149033A930}" dt="2022-05-05T13:35:58.243" v="476" actId="478"/>
          <ac:picMkLst>
            <pc:docMk/>
            <pc:sldMk cId="1096136835" sldId="309"/>
            <ac:picMk id="9" creationId="{70C5732E-3188-F289-FBA3-5BE7EAA2B848}"/>
          </ac:picMkLst>
        </pc:picChg>
      </pc:sldChg>
      <pc:sldChg chg="addSp delSp modSp add ord">
        <pc:chgData name="Meehan, Conor" userId="f0efb965-348a-45f4-b123-bfc38a018e6c" providerId="ADAL" clId="{AD4EFC51-287C-CE42-9329-45149033A930}" dt="2022-05-05T13:35:53.898" v="475" actId="20578"/>
        <pc:sldMkLst>
          <pc:docMk/>
          <pc:sldMk cId="2556667923" sldId="310"/>
        </pc:sldMkLst>
        <pc:picChg chg="add mod">
          <ac:chgData name="Meehan, Conor" userId="f0efb965-348a-45f4-b123-bfc38a018e6c" providerId="ADAL" clId="{AD4EFC51-287C-CE42-9329-45149033A930}" dt="2022-05-05T13:35:48.291" v="474" actId="1076"/>
          <ac:picMkLst>
            <pc:docMk/>
            <pc:sldMk cId="2556667923" sldId="310"/>
            <ac:picMk id="6" creationId="{32317ACC-1309-B8BC-EFDC-0B897E7DF9D1}"/>
          </ac:picMkLst>
        </pc:picChg>
        <pc:picChg chg="del">
          <ac:chgData name="Meehan, Conor" userId="f0efb965-348a-45f4-b123-bfc38a018e6c" providerId="ADAL" clId="{AD4EFC51-287C-CE42-9329-45149033A930}" dt="2022-05-05T13:35:43.828" v="472" actId="478"/>
          <ac:picMkLst>
            <pc:docMk/>
            <pc:sldMk cId="2556667923" sldId="310"/>
            <ac:picMk id="9" creationId="{70C5732E-3188-F289-FBA3-5BE7EAA2B848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3:37:00.507" v="506" actId="1076"/>
        <pc:sldMkLst>
          <pc:docMk/>
          <pc:sldMk cId="1676333417" sldId="311"/>
        </pc:sldMkLst>
        <pc:spChg chg="add del mod">
          <ac:chgData name="Meehan, Conor" userId="f0efb965-348a-45f4-b123-bfc38a018e6c" providerId="ADAL" clId="{AD4EFC51-287C-CE42-9329-45149033A930}" dt="2022-05-05T13:36:52.460" v="502" actId="478"/>
          <ac:spMkLst>
            <pc:docMk/>
            <pc:sldMk cId="1676333417" sldId="311"/>
            <ac:spMk id="4" creationId="{61482039-F8DA-725F-D260-F36B43755315}"/>
          </ac:spMkLst>
        </pc:spChg>
        <pc:spChg chg="del">
          <ac:chgData name="Meehan, Conor" userId="f0efb965-348a-45f4-b123-bfc38a018e6c" providerId="ADAL" clId="{AD4EFC51-287C-CE42-9329-45149033A930}" dt="2022-05-05T13:36:49.202" v="501" actId="478"/>
          <ac:spMkLst>
            <pc:docMk/>
            <pc:sldMk cId="1676333417" sldId="31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47.389" v="500" actId="20577"/>
          <ac:spMkLst>
            <pc:docMk/>
            <pc:sldMk cId="1676333417" sldId="311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7:00.507" v="506" actId="1076"/>
          <ac:picMkLst>
            <pc:docMk/>
            <pc:sldMk cId="1676333417" sldId="311"/>
            <ac:picMk id="9" creationId="{0F91A8F0-07E2-5A8D-00BB-6F7D45FA2F4A}"/>
          </ac:picMkLst>
        </pc:picChg>
      </pc:sldChg>
      <pc:sldChg chg="modSp add mod">
        <pc:chgData name="Meehan, Conor" userId="f0efb965-348a-45f4-b123-bfc38a018e6c" providerId="ADAL" clId="{AD4EFC51-287C-CE42-9329-45149033A930}" dt="2022-05-05T13:37:10.404" v="509"/>
        <pc:sldMkLst>
          <pc:docMk/>
          <pc:sldMk cId="3489077636" sldId="312"/>
        </pc:sldMkLst>
        <pc:spChg chg="mod">
          <ac:chgData name="Meehan, Conor" userId="f0efb965-348a-45f4-b123-bfc38a018e6c" providerId="ADAL" clId="{AD4EFC51-287C-CE42-9329-45149033A930}" dt="2022-05-05T13:37:06.049" v="508" actId="27636"/>
          <ac:spMkLst>
            <pc:docMk/>
            <pc:sldMk cId="3489077636" sldId="31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7:10.404" v="509"/>
          <ac:spMkLst>
            <pc:docMk/>
            <pc:sldMk cId="3489077636" sldId="312"/>
            <ac:spMk id="8" creationId="{551F150B-CD36-EC43-A80B-C4F967B90C86}"/>
          </ac:spMkLst>
        </pc:spChg>
      </pc:sldChg>
      <pc:sldChg chg="add del">
        <pc:chgData name="Meehan, Conor" userId="f0efb965-348a-45f4-b123-bfc38a018e6c" providerId="ADAL" clId="{AD4EFC51-287C-CE42-9329-45149033A930}" dt="2022-05-05T13:37:37.616" v="537" actId="2696"/>
        <pc:sldMkLst>
          <pc:docMk/>
          <pc:sldMk cId="438810536" sldId="313"/>
        </pc:sldMkLst>
      </pc:sldChg>
      <pc:sldChg chg="modSp add mod">
        <pc:chgData name="Meehan, Conor" userId="f0efb965-348a-45f4-b123-bfc38a018e6c" providerId="ADAL" clId="{AD4EFC51-287C-CE42-9329-45149033A930}" dt="2022-05-05T13:37:31.872" v="536" actId="20577"/>
        <pc:sldMkLst>
          <pc:docMk/>
          <pc:sldMk cId="976307950" sldId="314"/>
        </pc:sldMkLst>
        <pc:spChg chg="mod">
          <ac:chgData name="Meehan, Conor" userId="f0efb965-348a-45f4-b123-bfc38a018e6c" providerId="ADAL" clId="{AD4EFC51-287C-CE42-9329-45149033A930}" dt="2022-05-05T13:37:31.872" v="536" actId="20577"/>
          <ac:spMkLst>
            <pc:docMk/>
            <pc:sldMk cId="976307950" sldId="314"/>
            <ac:spMk id="2" creationId="{1154DFE8-7E94-7D42-8F57-AE1BC6C92109}"/>
          </ac:spMkLst>
        </pc:spChg>
      </pc:sldChg>
      <pc:sldChg chg="add">
        <pc:chgData name="Meehan, Conor" userId="f0efb965-348a-45f4-b123-bfc38a018e6c" providerId="ADAL" clId="{AD4EFC51-287C-CE42-9329-45149033A930}" dt="2022-05-05T13:37:39.403" v="538"/>
        <pc:sldMkLst>
          <pc:docMk/>
          <pc:sldMk cId="3305305527" sldId="315"/>
        </pc:sldMkLst>
      </pc:sldChg>
    </pc:docChg>
  </pc:docChgLst>
  <pc:docChgLst>
    <pc:chgData name="Meehan, Conor" userId="f0efb965-348a-45f4-b123-bfc38a018e6c" providerId="ADAL" clId="{37D2BB4D-EA58-084F-A099-893F2EEBD2C9}"/>
    <pc:docChg chg="modSld">
      <pc:chgData name="Meehan, Conor" userId="f0efb965-348a-45f4-b123-bfc38a018e6c" providerId="ADAL" clId="{37D2BB4D-EA58-084F-A099-893F2EEBD2C9}" dt="2022-03-09T07:29:19.946" v="13" actId="20577"/>
      <pc:docMkLst>
        <pc:docMk/>
      </pc:docMkLst>
      <pc:sldChg chg="modSp mod">
        <pc:chgData name="Meehan, Conor" userId="f0efb965-348a-45f4-b123-bfc38a018e6c" providerId="ADAL" clId="{37D2BB4D-EA58-084F-A099-893F2EEBD2C9}" dt="2022-03-09T07:28:58.812" v="9" actId="20577"/>
        <pc:sldMkLst>
          <pc:docMk/>
          <pc:sldMk cId="2383494940" sldId="256"/>
        </pc:sldMkLst>
        <pc:spChg chg="mod">
          <ac:chgData name="Meehan, Conor" userId="f0efb965-348a-45f4-b123-bfc38a018e6c" providerId="ADAL" clId="{37D2BB4D-EA58-084F-A099-893F2EEBD2C9}" dt="2022-03-09T07:28:58.812" v="9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 mod">
        <pc:chgData name="Meehan, Conor" userId="f0efb965-348a-45f4-b123-bfc38a018e6c" providerId="ADAL" clId="{37D2BB4D-EA58-084F-A099-893F2EEBD2C9}" dt="2022-03-09T07:29:12.827" v="11" actId="20577"/>
        <pc:sldMkLst>
          <pc:docMk/>
          <pc:sldMk cId="918799015" sldId="295"/>
        </pc:sldMkLst>
        <pc:spChg chg="mod">
          <ac:chgData name="Meehan, Conor" userId="f0efb965-348a-45f4-b123-bfc38a018e6c" providerId="ADAL" clId="{37D2BB4D-EA58-084F-A099-893F2EEBD2C9}" dt="2022-03-09T07:29:12.827" v="1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modSp mod">
        <pc:chgData name="Meehan, Conor" userId="f0efb965-348a-45f4-b123-bfc38a018e6c" providerId="ADAL" clId="{37D2BB4D-EA58-084F-A099-893F2EEBD2C9}" dt="2022-03-09T07:29:19.946" v="13" actId="20577"/>
        <pc:sldMkLst>
          <pc:docMk/>
          <pc:sldMk cId="2646516951" sldId="304"/>
        </pc:sldMkLst>
        <pc:spChg chg="mod">
          <ac:chgData name="Meehan, Conor" userId="f0efb965-348a-45f4-b123-bfc38a018e6c" providerId="ADAL" clId="{37D2BB4D-EA58-084F-A099-893F2EEBD2C9}" dt="2022-03-09T07:29:19.946" v="13" actId="20577"/>
          <ac:spMkLst>
            <pc:docMk/>
            <pc:sldMk cId="2646516951" sldId="304"/>
            <ac:spMk id="3" creationId="{D0297D90-8EA0-A44B-8D5F-80520E2333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2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56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7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9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6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1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18/07/2023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18/07/2023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18/07/2023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c.ac.cn/VF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microbiology/pages/15-3-virulence-factors-of-bacterial-and-viral-pathoge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9"/>
            <a:ext cx="11306175" cy="1267018"/>
          </a:xfrm>
        </p:spPr>
        <p:txBody>
          <a:bodyPr>
            <a:noAutofit/>
          </a:bodyPr>
          <a:lstStyle/>
          <a:p>
            <a:r>
              <a:rPr lang="en-GB" sz="4400" noProof="0" dirty="0"/>
              <a:t>Predicting pathogenic features</a:t>
            </a:r>
            <a:endParaRPr lang="en-GB" sz="4400" i="1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E7974-55B9-AA4E-BF3A-6C5D6E054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noProof="0" dirty="0"/>
              <a:t>Conor Meehan (he/they)</a:t>
            </a:r>
          </a:p>
          <a:p>
            <a:r>
              <a:rPr lang="en-GB" noProof="0" dirty="0" err="1"/>
              <a:t>conor.meehan@ntu.ac.uk</a:t>
            </a:r>
            <a:endParaRPr lang="en-GB" noProof="0" dirty="0"/>
          </a:p>
          <a:p>
            <a:r>
              <a:rPr lang="en-GB" noProof="0" dirty="0"/>
              <a:t>@</a:t>
            </a:r>
            <a:r>
              <a:rPr lang="en-GB" noProof="0" dirty="0" err="1"/>
              <a:t>con_meehan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349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Virulence factor prediction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365828" cy="5140548"/>
          </a:xfrm>
        </p:spPr>
        <p:txBody>
          <a:bodyPr>
            <a:normAutofit fontScale="92500" lnSpcReduction="10000"/>
          </a:bodyPr>
          <a:lstStyle/>
          <a:p>
            <a:endParaRPr lang="en-GB" noProof="0" dirty="0"/>
          </a:p>
          <a:p>
            <a:r>
              <a:rPr lang="en-GB" noProof="0" dirty="0"/>
              <a:t>VFDB:</a:t>
            </a:r>
          </a:p>
          <a:p>
            <a:pPr lvl="1"/>
            <a:r>
              <a:rPr lang="en-GB" noProof="0" dirty="0"/>
              <a:t>Virulence factor database</a:t>
            </a:r>
          </a:p>
          <a:p>
            <a:pPr lvl="1"/>
            <a:r>
              <a:rPr lang="en-GB" b="0" i="0" u="sng" noProof="0" dirty="0">
                <a:solidFill>
                  <a:srgbClr val="205493"/>
                </a:solidFill>
                <a:effectLst/>
                <a:latin typeface="Cambria" panose="02040503050406030204" pitchFamily="18" charset="0"/>
                <a:hlinkClick r:id="rId3"/>
              </a:rPr>
              <a:t>http://www.mgc.ac.cn/VFs/</a:t>
            </a:r>
            <a:endParaRPr lang="en-GB" noProof="0" dirty="0"/>
          </a:p>
          <a:p>
            <a:endParaRPr lang="en-GB" noProof="0" dirty="0"/>
          </a:p>
          <a:p>
            <a:r>
              <a:rPr lang="en-GB" noProof="0" dirty="0" err="1"/>
              <a:t>AbritAMR</a:t>
            </a:r>
            <a:r>
              <a:rPr lang="en-GB" noProof="0" dirty="0"/>
              <a:t>:</a:t>
            </a:r>
          </a:p>
          <a:p>
            <a:pPr lvl="1"/>
            <a:r>
              <a:rPr lang="en-GB" noProof="0" dirty="0"/>
              <a:t>Looks for antimicrobial resistance and virulence factors</a:t>
            </a:r>
          </a:p>
          <a:p>
            <a:pPr lvl="1"/>
            <a:r>
              <a:rPr lang="en-GB" noProof="0" dirty="0"/>
              <a:t>Will search the VFDB and others</a:t>
            </a:r>
          </a:p>
          <a:p>
            <a:endParaRPr lang="en-GB" sz="1800" noProof="0" dirty="0"/>
          </a:p>
          <a:p>
            <a:r>
              <a:rPr lang="en-GB" noProof="0" dirty="0" err="1"/>
              <a:t>ABRicate</a:t>
            </a:r>
            <a:r>
              <a:rPr lang="en-GB" noProof="0" dirty="0"/>
              <a:t>:</a:t>
            </a:r>
          </a:p>
          <a:p>
            <a:pPr lvl="1"/>
            <a:r>
              <a:rPr lang="en-GB" noProof="0" dirty="0"/>
              <a:t>Looks for antimicrobial resistance and virulence factors</a:t>
            </a:r>
          </a:p>
          <a:p>
            <a:pPr lvl="1"/>
            <a:r>
              <a:rPr lang="en-GB" noProof="0" dirty="0"/>
              <a:t>Will search the VFDB and others</a:t>
            </a:r>
          </a:p>
          <a:p>
            <a:pPr lvl="1"/>
            <a:r>
              <a:rPr lang="en-GB" noProof="0" dirty="0"/>
              <a:t>Cannot find point mutations, only whole gene presence/absence</a:t>
            </a:r>
          </a:p>
        </p:txBody>
      </p:sp>
    </p:spTree>
    <p:extLst>
      <p:ext uri="{BB962C8B-B14F-4D97-AF65-F5344CB8AC3E}">
        <p14:creationId xmlns:p14="http://schemas.microsoft.com/office/powerpoint/2010/main" val="125181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Plasmids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365828" cy="5140548"/>
          </a:xfrm>
        </p:spPr>
        <p:txBody>
          <a:bodyPr>
            <a:normAutofit/>
          </a:bodyPr>
          <a:lstStyle/>
          <a:p>
            <a:r>
              <a:rPr lang="en-GB" sz="2400" noProof="0" dirty="0"/>
              <a:t>Small circular DNA found in bacteria and other microorganisms</a:t>
            </a:r>
          </a:p>
          <a:p>
            <a:pPr lvl="1"/>
            <a:r>
              <a:rPr lang="en-GB" sz="2000" noProof="0" dirty="0"/>
              <a:t>Significantly smaller than chromosomes</a:t>
            </a:r>
          </a:p>
          <a:p>
            <a:pPr lvl="1"/>
            <a:r>
              <a:rPr lang="en-GB" sz="2000" noProof="0" dirty="0"/>
              <a:t>Carry specific genes</a:t>
            </a:r>
          </a:p>
          <a:p>
            <a:pPr lvl="2"/>
            <a:r>
              <a:rPr lang="en-GB" sz="1800" i="1" noProof="0" dirty="0"/>
              <a:t>rep</a:t>
            </a:r>
            <a:r>
              <a:rPr lang="en-GB" sz="1800" noProof="0" dirty="0"/>
              <a:t> for initiative replication</a:t>
            </a:r>
          </a:p>
          <a:p>
            <a:pPr lvl="2"/>
            <a:r>
              <a:rPr lang="en-GB" sz="1800" noProof="0" dirty="0"/>
              <a:t>Mobility (MOB) genes for conjugation</a:t>
            </a:r>
          </a:p>
          <a:p>
            <a:endParaRPr lang="en-GB" sz="2400" noProof="0" dirty="0"/>
          </a:p>
          <a:p>
            <a:r>
              <a:rPr lang="en-GB" sz="2400" noProof="0" dirty="0"/>
              <a:t>Often contain AMR- and virulence-related genes</a:t>
            </a:r>
          </a:p>
          <a:p>
            <a:endParaRPr lang="en-GB" sz="2400" noProof="0" dirty="0"/>
          </a:p>
          <a:p>
            <a:r>
              <a:rPr lang="en-GB" sz="2400" noProof="0" dirty="0"/>
              <a:t>Several types of plasmid</a:t>
            </a:r>
          </a:p>
          <a:p>
            <a:pPr lvl="1"/>
            <a:r>
              <a:rPr lang="en-GB" sz="2000" noProof="0" dirty="0"/>
              <a:t>Species/genus-specific</a:t>
            </a:r>
          </a:p>
          <a:p>
            <a:pPr lvl="1"/>
            <a:r>
              <a:rPr lang="en-GB" sz="2000" noProof="0" dirty="0"/>
              <a:t>Classified with multi-locus sequence typing</a:t>
            </a:r>
          </a:p>
          <a:p>
            <a:pPr lvl="2"/>
            <a:r>
              <a:rPr lang="en-GB" sz="1800" noProof="0" dirty="0"/>
              <a:t>Explained in strain typing tutorial</a:t>
            </a:r>
          </a:p>
          <a:p>
            <a:pPr lvl="2"/>
            <a:endParaRPr lang="en-GB" sz="1800" noProof="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F8DC671-CB37-9C43-BBEF-34232C5F8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96" y="2874587"/>
            <a:ext cx="3810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5E644C-8A6C-565E-5D65-750DF97AAA9B}"/>
              </a:ext>
            </a:extLst>
          </p:cNvPr>
          <p:cNvSpPr txBox="1"/>
          <p:nvPr/>
        </p:nvSpPr>
        <p:spPr>
          <a:xfrm>
            <a:off x="11349779" y="6413602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96499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Predicting plasmids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365828" cy="5140548"/>
          </a:xfrm>
        </p:spPr>
        <p:txBody>
          <a:bodyPr>
            <a:normAutofit lnSpcReduction="10000"/>
          </a:bodyPr>
          <a:lstStyle/>
          <a:p>
            <a:r>
              <a:rPr lang="en-GB" sz="2800" noProof="0" dirty="0"/>
              <a:t>Easiest from long read technology</a:t>
            </a:r>
          </a:p>
          <a:p>
            <a:endParaRPr lang="en-GB" sz="2800" noProof="0" dirty="0"/>
          </a:p>
          <a:p>
            <a:r>
              <a:rPr lang="en-GB" sz="2800" noProof="0" dirty="0"/>
              <a:t>Short read technology have difficulty with repetitive regions</a:t>
            </a:r>
          </a:p>
          <a:p>
            <a:endParaRPr lang="en-GB" sz="2800" noProof="0" dirty="0"/>
          </a:p>
          <a:p>
            <a:r>
              <a:rPr lang="en-GB" sz="2800" noProof="0" dirty="0"/>
              <a:t>Many tools to undertake this:</a:t>
            </a:r>
          </a:p>
          <a:p>
            <a:pPr lvl="1"/>
            <a:r>
              <a:rPr lang="en-GB" sz="2500" noProof="0" dirty="0" err="1"/>
              <a:t>PlasmidFinder</a:t>
            </a:r>
            <a:endParaRPr lang="en-GB" sz="2500" noProof="0" dirty="0"/>
          </a:p>
          <a:p>
            <a:pPr lvl="1"/>
            <a:r>
              <a:rPr lang="en-GB" sz="2500" noProof="0" dirty="0"/>
              <a:t>PLACNET</a:t>
            </a:r>
          </a:p>
          <a:p>
            <a:endParaRPr lang="en-GB" sz="2800" noProof="0" dirty="0"/>
          </a:p>
          <a:p>
            <a:r>
              <a:rPr lang="en-GB" sz="2800" noProof="0" dirty="0"/>
              <a:t>Mostly homology based detection against database</a:t>
            </a:r>
          </a:p>
          <a:p>
            <a:pPr lvl="1"/>
            <a:r>
              <a:rPr lang="en-GB" sz="2500" noProof="0" dirty="0" err="1"/>
              <a:t>PlasForest</a:t>
            </a:r>
            <a:r>
              <a:rPr lang="en-GB" sz="2500" noProof="0" dirty="0"/>
              <a:t> using a random forest approach to overcome this  but can be (comparatively) difficult to install</a:t>
            </a:r>
          </a:p>
        </p:txBody>
      </p:sp>
    </p:spTree>
    <p:extLst>
      <p:ext uri="{BB962C8B-B14F-4D97-AF65-F5344CB8AC3E}">
        <p14:creationId xmlns:p14="http://schemas.microsoft.com/office/powerpoint/2010/main" val="235629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GB" noProof="0" dirty="0"/>
          </a:p>
          <a:p>
            <a:r>
              <a:rPr lang="en-GB" noProof="0" dirty="0"/>
              <a:t>Discuss the basis of antimicrobial resistance mechanisms and ways to detect them from genomic data</a:t>
            </a:r>
          </a:p>
          <a:p>
            <a:endParaRPr lang="en-GB" noProof="0" dirty="0"/>
          </a:p>
          <a:p>
            <a:r>
              <a:rPr lang="en-GB" noProof="0" dirty="0"/>
              <a:t>Identify the primary virulence factors and ways to detect them from genomic data</a:t>
            </a:r>
          </a:p>
          <a:p>
            <a:endParaRPr lang="en-GB" noProof="0" dirty="0"/>
          </a:p>
          <a:p>
            <a:r>
              <a:rPr lang="en-GB" noProof="0" dirty="0"/>
              <a:t>Define plasmids and their primary contents and ways to detect them from genomic data</a:t>
            </a:r>
          </a:p>
        </p:txBody>
      </p:sp>
    </p:spTree>
    <p:extLst>
      <p:ext uri="{BB962C8B-B14F-4D97-AF65-F5344CB8AC3E}">
        <p14:creationId xmlns:p14="http://schemas.microsoft.com/office/powerpoint/2010/main" val="38760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GB" noProof="0" dirty="0"/>
          </a:p>
          <a:p>
            <a:r>
              <a:rPr lang="en-GB" noProof="0" dirty="0"/>
              <a:t>Discuss the basis of antimicrobial resistance mechanisms and </a:t>
            </a:r>
            <a:r>
              <a:rPr lang="en-GB" noProof="0" dirty="0" err="1"/>
              <a:t>ays</a:t>
            </a:r>
            <a:r>
              <a:rPr lang="en-GB" noProof="0" dirty="0"/>
              <a:t> to detect them from genomic data</a:t>
            </a:r>
          </a:p>
          <a:p>
            <a:endParaRPr lang="en-GB" noProof="0" dirty="0"/>
          </a:p>
          <a:p>
            <a:r>
              <a:rPr lang="en-GB" noProof="0" dirty="0"/>
              <a:t>Identify the primary virulence factors and ways to detect them from genomic data</a:t>
            </a:r>
          </a:p>
          <a:p>
            <a:endParaRPr lang="en-GB" noProof="0" dirty="0"/>
          </a:p>
          <a:p>
            <a:r>
              <a:rPr lang="en-GB" noProof="0" dirty="0"/>
              <a:t>Define plasmids and their primary contents and ways to detect them from genomic data</a:t>
            </a:r>
          </a:p>
        </p:txBody>
      </p:sp>
    </p:spTree>
    <p:extLst>
      <p:ext uri="{BB962C8B-B14F-4D97-AF65-F5344CB8AC3E}">
        <p14:creationId xmlns:p14="http://schemas.microsoft.com/office/powerpoint/2010/main" val="341817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Pathogenic features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GB" sz="2400" noProof="0" dirty="0"/>
          </a:p>
          <a:p>
            <a:r>
              <a:rPr lang="en-GB" sz="2400" noProof="0" dirty="0"/>
              <a:t>Large part of public health genomics is detecting characteristics of pathogens:</a:t>
            </a:r>
          </a:p>
          <a:p>
            <a:pPr lvl="1"/>
            <a:r>
              <a:rPr lang="en-GB" sz="2100" noProof="0" dirty="0"/>
              <a:t>Antimicrobial resistance (AMR) genes/mutations</a:t>
            </a:r>
          </a:p>
          <a:p>
            <a:pPr lvl="1"/>
            <a:r>
              <a:rPr lang="en-GB" sz="2100" noProof="0" dirty="0"/>
              <a:t>Virulence factors such as toxins, siderophores etc.</a:t>
            </a:r>
          </a:p>
          <a:p>
            <a:pPr lvl="1"/>
            <a:r>
              <a:rPr lang="en-GB" sz="2100" noProof="0" dirty="0"/>
              <a:t>Plasmids and associated genes (e.g. toxins or AMR)</a:t>
            </a:r>
          </a:p>
          <a:p>
            <a:endParaRPr lang="en-GB" sz="2400" noProof="0" dirty="0"/>
          </a:p>
          <a:p>
            <a:r>
              <a:rPr lang="en-GB" sz="2400" noProof="0" dirty="0"/>
              <a:t>Each of these has a set of specific associated knowledge base and bioinformatics tools</a:t>
            </a:r>
          </a:p>
        </p:txBody>
      </p:sp>
    </p:spTree>
    <p:extLst>
      <p:ext uri="{BB962C8B-B14F-4D97-AF65-F5344CB8AC3E}">
        <p14:creationId xmlns:p14="http://schemas.microsoft.com/office/powerpoint/2010/main" val="380188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noProof="0" dirty="0"/>
              <a:t>Genetic basis of antimicrobial resistance (AMR)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2CC669-7921-CCC0-CB71-077DDECE9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1126273"/>
            <a:ext cx="10349132" cy="49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98339D-2F62-8310-7E95-8A24AD148C23}"/>
              </a:ext>
            </a:extLst>
          </p:cNvPr>
          <p:cNvSpPr txBox="1"/>
          <p:nvPr/>
        </p:nvSpPr>
        <p:spPr>
          <a:xfrm>
            <a:off x="10380286" y="6519982"/>
            <a:ext cx="17572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/>
              <a:t>Ghosh et al  (2020); AAC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6076D0F4-C0B0-9ABE-95F7-B31B57F77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900" y="4825390"/>
            <a:ext cx="5108028" cy="1812674"/>
          </a:xfrm>
        </p:spPr>
        <p:txBody>
          <a:bodyPr>
            <a:normAutofit/>
          </a:bodyPr>
          <a:lstStyle/>
          <a:p>
            <a:r>
              <a:rPr lang="en-GB" sz="2000" noProof="0" dirty="0"/>
              <a:t>Genetic basis:</a:t>
            </a:r>
          </a:p>
          <a:p>
            <a:pPr lvl="1"/>
            <a:r>
              <a:rPr lang="en-GB" sz="2000" noProof="0" dirty="0"/>
              <a:t>genome analysis (focus here)</a:t>
            </a:r>
          </a:p>
          <a:p>
            <a:r>
              <a:rPr lang="en-GB" sz="2000" noProof="0" dirty="0"/>
              <a:t>Regulatory basis: </a:t>
            </a:r>
          </a:p>
          <a:p>
            <a:pPr lvl="1"/>
            <a:r>
              <a:rPr lang="en-GB" sz="2000" noProof="0" dirty="0"/>
              <a:t>Transcriptome/proteome analysis</a:t>
            </a:r>
          </a:p>
        </p:txBody>
      </p:sp>
    </p:spTree>
    <p:extLst>
      <p:ext uri="{BB962C8B-B14F-4D97-AF65-F5344CB8AC3E}">
        <p14:creationId xmlns:p14="http://schemas.microsoft.com/office/powerpoint/2010/main" val="264067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noProof="0" dirty="0"/>
              <a:t>Mutations and horizontal gene transfer (HGT)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8339D-2F62-8310-7E95-8A24AD148C23}"/>
              </a:ext>
            </a:extLst>
          </p:cNvPr>
          <p:cNvSpPr txBox="1"/>
          <p:nvPr/>
        </p:nvSpPr>
        <p:spPr>
          <a:xfrm>
            <a:off x="9750306" y="6519982"/>
            <a:ext cx="2441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 err="1"/>
              <a:t>Blokesch</a:t>
            </a:r>
            <a:r>
              <a:rPr lang="en-IE" sz="1100" dirty="0"/>
              <a:t> (2015); Springer Protocols</a:t>
            </a:r>
          </a:p>
        </p:txBody>
      </p:sp>
      <p:pic>
        <p:nvPicPr>
          <p:cNvPr id="4" name="Picture 2" descr="Mutation concise">
            <a:extLst>
              <a:ext uri="{FF2B5EF4-FFF2-40B4-BE49-F238E27FC236}">
                <a16:creationId xmlns:a16="http://schemas.microsoft.com/office/drawing/2014/main" id="{F0DE4D2D-A5D6-B0B0-4471-FBB154BB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100941"/>
            <a:ext cx="5261235" cy="331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gure 1">
            <a:extLst>
              <a:ext uri="{FF2B5EF4-FFF2-40B4-BE49-F238E27FC236}">
                <a16:creationId xmlns:a16="http://schemas.microsoft.com/office/drawing/2014/main" id="{AE9A558C-59D1-BAD5-61E1-3DA2684D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00941"/>
            <a:ext cx="5921829" cy="331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28AC3D-B72C-15AC-06A5-6336D327B739}"/>
              </a:ext>
            </a:extLst>
          </p:cNvPr>
          <p:cNvSpPr txBox="1"/>
          <p:nvPr/>
        </p:nvSpPr>
        <p:spPr>
          <a:xfrm>
            <a:off x="424255" y="6519982"/>
            <a:ext cx="5671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https://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le.ac.uk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vgec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/topics/gene-mutations-and-cancer/school-and-colleges</a:t>
            </a:r>
          </a:p>
        </p:txBody>
      </p:sp>
    </p:spTree>
    <p:extLst>
      <p:ext uri="{BB962C8B-B14F-4D97-AF65-F5344CB8AC3E}">
        <p14:creationId xmlns:p14="http://schemas.microsoft.com/office/powerpoint/2010/main" val="43720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noProof="0" dirty="0"/>
              <a:t>Bioinformatics in AMR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C2925-DE8F-DD6E-42D4-0E7E7F6378FB}"/>
              </a:ext>
            </a:extLst>
          </p:cNvPr>
          <p:cNvSpPr txBox="1"/>
          <p:nvPr/>
        </p:nvSpPr>
        <p:spPr>
          <a:xfrm>
            <a:off x="9179637" y="6519982"/>
            <a:ext cx="30123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/>
              <a:t>Angers-</a:t>
            </a:r>
            <a:r>
              <a:rPr lang="en-IE" sz="1100" dirty="0" err="1"/>
              <a:t>Loustau</a:t>
            </a:r>
            <a:r>
              <a:rPr lang="en-IE" sz="1100" dirty="0"/>
              <a:t> et al (2018); F1000Research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EEFB0C7-DE19-84F5-17CA-94AACBFA0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12192000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9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noProof="0" dirty="0"/>
              <a:t>Detecting genomic changes (</a:t>
            </a:r>
            <a:r>
              <a:rPr lang="en-GB" sz="3200" noProof="0" dirty="0" err="1"/>
              <a:t>AbritAMR</a:t>
            </a:r>
            <a:r>
              <a:rPr lang="en-GB" sz="3200" noProof="0" dirty="0"/>
              <a:t> example)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C2925-DE8F-DD6E-42D4-0E7E7F6378FB}"/>
              </a:ext>
            </a:extLst>
          </p:cNvPr>
          <p:cNvSpPr txBox="1"/>
          <p:nvPr/>
        </p:nvSpPr>
        <p:spPr>
          <a:xfrm>
            <a:off x="10160706" y="6548807"/>
            <a:ext cx="21002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/>
              <a:t>Sherry et al (2023); Nat Comm</a:t>
            </a:r>
          </a:p>
        </p:txBody>
      </p:sp>
      <p:pic>
        <p:nvPicPr>
          <p:cNvPr id="8194" name="Picture 2" descr="Fig. 1">
            <a:extLst>
              <a:ext uri="{FF2B5EF4-FFF2-40B4-BE49-F238E27FC236}">
                <a16:creationId xmlns:a16="http://schemas.microsoft.com/office/drawing/2014/main" id="{1CFE421C-B69F-B5B6-2D70-E4968571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0" y="1065083"/>
            <a:ext cx="7967903" cy="56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2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Virulence factors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476F7CE-AF6C-7984-376A-C0149550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340428" cy="5140548"/>
          </a:xfrm>
        </p:spPr>
        <p:txBody>
          <a:bodyPr>
            <a:normAutofit/>
          </a:bodyPr>
          <a:lstStyle/>
          <a:p>
            <a:endParaRPr lang="en-GB" sz="2800" noProof="0" dirty="0"/>
          </a:p>
          <a:p>
            <a:r>
              <a:rPr lang="en-GB" sz="2800" noProof="0" dirty="0"/>
              <a:t>Pathogens ability to infect and/or damage host tissue</a:t>
            </a:r>
          </a:p>
          <a:p>
            <a:endParaRPr lang="en-GB" sz="2800" noProof="0" dirty="0"/>
          </a:p>
          <a:p>
            <a:r>
              <a:rPr lang="en-GB" sz="2800" noProof="0" dirty="0"/>
              <a:t>Often present on plasmids and acquired horizontally</a:t>
            </a:r>
          </a:p>
          <a:p>
            <a:endParaRPr lang="en-GB" sz="2800" noProof="0" dirty="0"/>
          </a:p>
          <a:p>
            <a:r>
              <a:rPr lang="en-GB" sz="2800" noProof="0" dirty="0"/>
              <a:t>Good overview:</a:t>
            </a:r>
          </a:p>
          <a:p>
            <a:pPr lvl="1"/>
            <a:r>
              <a:rPr lang="en-GB" sz="2400" noProof="0" dirty="0">
                <a:hlinkClick r:id="rId3"/>
              </a:rPr>
              <a:t>https://openstax.org/books/microbiology/pages/15-3-virulence-factors-of-bacterial-and-viral-pathogens</a:t>
            </a:r>
            <a:r>
              <a:rPr lang="en-GB" sz="2400" noProof="0" dirty="0"/>
              <a:t> </a:t>
            </a:r>
          </a:p>
          <a:p>
            <a:pPr lvl="1"/>
            <a:endParaRPr lang="en-GB" sz="2400" noProof="0" dirty="0"/>
          </a:p>
          <a:p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423283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VF of </a:t>
            </a:r>
            <a:r>
              <a:rPr lang="en-GB" i="1" dirty="0"/>
              <a:t>Salmonella typhi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1026" name="Picture 2" descr="Virulence Factors of Salmonella Typhi | IntechOpen">
            <a:extLst>
              <a:ext uri="{FF2B5EF4-FFF2-40B4-BE49-F238E27FC236}">
                <a16:creationId xmlns:a16="http://schemas.microsoft.com/office/drawing/2014/main" id="{0002A9FC-9350-511A-12E6-95E670B1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434126"/>
            <a:ext cx="8350250" cy="44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65EF9B-6BCB-C882-3A3D-30D1629C2591}"/>
              </a:ext>
            </a:extLst>
          </p:cNvPr>
          <p:cNvSpPr txBox="1"/>
          <p:nvPr/>
        </p:nvSpPr>
        <p:spPr>
          <a:xfrm>
            <a:off x="9235741" y="6413602"/>
            <a:ext cx="2956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/>
              <a:t>https://</a:t>
            </a:r>
            <a:r>
              <a:rPr lang="en-IE" sz="1100" dirty="0" err="1"/>
              <a:t>www.intechopen.com</a:t>
            </a:r>
            <a:r>
              <a:rPr lang="en-IE" sz="1100" dirty="0"/>
              <a:t>/chapters/74829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41CF61D-698D-536B-2DBD-91DDE12F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172" y="6142265"/>
            <a:ext cx="6860628" cy="542674"/>
          </a:xfrm>
        </p:spPr>
        <p:txBody>
          <a:bodyPr>
            <a:normAutofit/>
          </a:bodyPr>
          <a:lstStyle/>
          <a:p>
            <a:r>
              <a:rPr lang="en-GB" noProof="0" dirty="0"/>
              <a:t>Prediction difficult as can be species-specific</a:t>
            </a:r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333245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1" ma:contentTypeDescription="Create a new document." ma:contentTypeScope="" ma:versionID="bf0b94b058452ed3cec91f89e664909d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d988d784501c0b668dd73c0ebdbd98a4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F1859A-D475-4A9D-83E1-80A36DBA260F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b317b901-4ab4-4161-80c3-da5df50c25bf"/>
    <ds:schemaRef ds:uri="http://purl.org/dc/terms/"/>
    <ds:schemaRef ds:uri="8dbe2aa3-3237-4830-85c4-3d48417ef302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E4F038-6994-4608-A1EA-AF583DA06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16078</TotalTime>
  <Words>483</Words>
  <Application>Microsoft Macintosh PowerPoint</Application>
  <PresentationFormat>Widescreen</PresentationFormat>
  <Paragraphs>101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Lucida Sans Unicode</vt:lpstr>
      <vt:lpstr>Wingdings</vt:lpstr>
      <vt:lpstr>Office Theme</vt:lpstr>
      <vt:lpstr>Predicting pathogenic features</vt:lpstr>
      <vt:lpstr>PowerPoint Presentation</vt:lpstr>
      <vt:lpstr>PowerPoint Presentation</vt:lpstr>
      <vt:lpstr>Genetic basis of antimicrobial resistance (AMR)</vt:lpstr>
      <vt:lpstr>Mutations and horizontal gene transfer (HGT)</vt:lpstr>
      <vt:lpstr>Bioinformatics in AMR research</vt:lpstr>
      <vt:lpstr>Detecting genomic changes (AbritAMR example)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Meehan, Conor</cp:lastModifiedBy>
  <cp:revision>194</cp:revision>
  <dcterms:created xsi:type="dcterms:W3CDTF">2020-08-07T10:40:47Z</dcterms:created>
  <dcterms:modified xsi:type="dcterms:W3CDTF">2023-07-18T08:20:36Z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