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62" r:id="rId6"/>
    <p:sldId id="263" r:id="rId7"/>
    <p:sldId id="264" r:id="rId8"/>
    <p:sldId id="319" r:id="rId9"/>
    <p:sldId id="320" r:id="rId10"/>
    <p:sldId id="329" r:id="rId11"/>
    <p:sldId id="330" r:id="rId12"/>
    <p:sldId id="321" r:id="rId13"/>
    <p:sldId id="322" r:id="rId14"/>
    <p:sldId id="323" r:id="rId15"/>
    <p:sldId id="265" r:id="rId16"/>
    <p:sldId id="324" r:id="rId17"/>
    <p:sldId id="331" r:id="rId18"/>
    <p:sldId id="332" r:id="rId19"/>
    <p:sldId id="325" r:id="rId20"/>
    <p:sldId id="326" r:id="rId21"/>
    <p:sldId id="327" r:id="rId22"/>
    <p:sldId id="328" r:id="rId23"/>
    <p:sldId id="334" r:id="rId24"/>
    <p:sldId id="335" r:id="rId25"/>
    <p:sldId id="33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0AC"/>
    <a:srgbClr val="6F6258"/>
    <a:srgbClr val="E5E5E5"/>
    <a:srgbClr val="EC6D86"/>
    <a:srgbClr val="E6005B"/>
    <a:srgbClr val="9E043D"/>
    <a:srgbClr val="BB3F07"/>
    <a:srgbClr val="C7D533"/>
    <a:srgbClr val="821E69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00"/>
    <p:restoredTop sz="95070"/>
  </p:normalViewPr>
  <p:slideViewPr>
    <p:cSldViewPr snapToGrid="0" snapToObjects="1">
      <p:cViewPr varScale="1">
        <p:scale>
          <a:sx n="100" d="100"/>
          <a:sy n="100" d="100"/>
        </p:scale>
        <p:origin x="176" y="536"/>
      </p:cViewPr>
      <p:guideLst/>
    </p:cSldViewPr>
  </p:slideViewPr>
  <p:outlineViewPr>
    <p:cViewPr>
      <p:scale>
        <a:sx n="33" d="100"/>
        <a:sy n="33" d="100"/>
      </p:scale>
      <p:origin x="0" y="-100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han, Conor" userId="f0efb965-348a-45f4-b123-bfc38a018e6c" providerId="ADAL" clId="{549EBE81-76C1-E345-8654-631E0EF312A5}"/>
    <pc:docChg chg="custSel modSld">
      <pc:chgData name="Meehan, Conor" userId="f0efb965-348a-45f4-b123-bfc38a018e6c" providerId="ADAL" clId="{549EBE81-76C1-E345-8654-631E0EF312A5}" dt="2023-06-12T15:10:35.943" v="2" actId="27636"/>
      <pc:docMkLst>
        <pc:docMk/>
      </pc:docMkLst>
      <pc:sldChg chg="modSp mod">
        <pc:chgData name="Meehan, Conor" userId="f0efb965-348a-45f4-b123-bfc38a018e6c" providerId="ADAL" clId="{549EBE81-76C1-E345-8654-631E0EF312A5}" dt="2023-06-12T15:10:35.943" v="2" actId="27636"/>
        <pc:sldMkLst>
          <pc:docMk/>
          <pc:sldMk cId="133392737" sldId="276"/>
        </pc:sldMkLst>
        <pc:spChg chg="mod">
          <ac:chgData name="Meehan, Conor" userId="f0efb965-348a-45f4-b123-bfc38a018e6c" providerId="ADAL" clId="{549EBE81-76C1-E345-8654-631E0EF312A5}" dt="2023-06-12T15:10:35.943" v="2" actId="27636"/>
          <ac:spMkLst>
            <pc:docMk/>
            <pc:sldMk cId="133392737" sldId="276"/>
            <ac:spMk id="7" creationId="{9476F7CE-AF6C-7984-376A-C0149550D5D2}"/>
          </ac:spMkLst>
        </pc:spChg>
      </pc:sldChg>
      <pc:sldChg chg="modSp mod">
        <pc:chgData name="Meehan, Conor" userId="f0efb965-348a-45f4-b123-bfc38a018e6c" providerId="ADAL" clId="{549EBE81-76C1-E345-8654-631E0EF312A5}" dt="2023-05-31T14:00:18.786" v="0" actId="20577"/>
        <pc:sldMkLst>
          <pc:docMk/>
          <pc:sldMk cId="918799015" sldId="295"/>
        </pc:sldMkLst>
        <pc:spChg chg="mod">
          <ac:chgData name="Meehan, Conor" userId="f0efb965-348a-45f4-b123-bfc38a018e6c" providerId="ADAL" clId="{549EBE81-76C1-E345-8654-631E0EF312A5}" dt="2023-05-31T14:00:18.786" v="0" actId="20577"/>
          <ac:spMkLst>
            <pc:docMk/>
            <pc:sldMk cId="918799015" sldId="295"/>
            <ac:spMk id="2" creationId="{1154DFE8-7E94-7D42-8F57-AE1BC6C92109}"/>
          </ac:spMkLst>
        </pc:spChg>
      </pc:sldChg>
    </pc:docChg>
  </pc:docChgLst>
  <pc:docChgLst>
    <pc:chgData name="Meehan, Conor" userId="f0efb965-348a-45f4-b123-bfc38a018e6c" providerId="ADAL" clId="{AD4EFC51-287C-CE42-9329-45149033A930}"/>
    <pc:docChg chg="undo custSel addSld delSld modSld sldOrd">
      <pc:chgData name="Meehan, Conor" userId="f0efb965-348a-45f4-b123-bfc38a018e6c" providerId="ADAL" clId="{AD4EFC51-287C-CE42-9329-45149033A930}" dt="2022-05-09T13:51:18.276" v="540" actId="27636"/>
      <pc:docMkLst>
        <pc:docMk/>
      </pc:docMkLst>
      <pc:sldChg chg="delSp modSp mod">
        <pc:chgData name="Meehan, Conor" userId="f0efb965-348a-45f4-b123-bfc38a018e6c" providerId="ADAL" clId="{AD4EFC51-287C-CE42-9329-45149033A930}" dt="2022-05-05T12:53:23.979" v="12" actId="20577"/>
        <pc:sldMkLst>
          <pc:docMk/>
          <pc:sldMk cId="2383494940" sldId="256"/>
        </pc:sldMkLst>
        <pc:spChg chg="mod">
          <ac:chgData name="Meehan, Conor" userId="f0efb965-348a-45f4-b123-bfc38a018e6c" providerId="ADAL" clId="{AD4EFC51-287C-CE42-9329-45149033A930}" dt="2022-05-05T12:53:07.065" v="0"/>
          <ac:spMkLst>
            <pc:docMk/>
            <pc:sldMk cId="2383494940" sldId="256"/>
            <ac:spMk id="2" creationId="{1154DFE8-7E94-7D42-8F57-AE1BC6C92109}"/>
          </ac:spMkLst>
        </pc:spChg>
        <pc:spChg chg="del mod">
          <ac:chgData name="Meehan, Conor" userId="f0efb965-348a-45f4-b123-bfc38a018e6c" providerId="ADAL" clId="{AD4EFC51-287C-CE42-9329-45149033A930}" dt="2022-05-05T12:53:16.076" v="3" actId="478"/>
          <ac:spMkLst>
            <pc:docMk/>
            <pc:sldMk cId="2383494940" sldId="256"/>
            <ac:spMk id="5" creationId="{26CE8EEC-4C93-9A46-B61A-ABE206E9BA41}"/>
          </ac:spMkLst>
        </pc:spChg>
        <pc:spChg chg="mod">
          <ac:chgData name="Meehan, Conor" userId="f0efb965-348a-45f4-b123-bfc38a018e6c" providerId="ADAL" clId="{AD4EFC51-287C-CE42-9329-45149033A930}" dt="2022-05-05T12:53:23.979" v="12" actId="20577"/>
          <ac:spMkLst>
            <pc:docMk/>
            <pc:sldMk cId="2383494940" sldId="256"/>
            <ac:spMk id="6" creationId="{CA186570-7106-254D-9DED-7DBE617342D0}"/>
          </ac:spMkLst>
        </pc:spChg>
      </pc:sldChg>
      <pc:sldChg chg="modSp">
        <pc:chgData name="Meehan, Conor" userId="f0efb965-348a-45f4-b123-bfc38a018e6c" providerId="ADAL" clId="{AD4EFC51-287C-CE42-9329-45149033A930}" dt="2022-05-05T12:53:32.100" v="13"/>
        <pc:sldMkLst>
          <pc:docMk/>
          <pc:sldMk cId="3418174511" sldId="262"/>
        </pc:sldMkLst>
        <pc:spChg chg="mod">
          <ac:chgData name="Meehan, Conor" userId="f0efb965-348a-45f4-b123-bfc38a018e6c" providerId="ADAL" clId="{AD4EFC51-287C-CE42-9329-45149033A930}" dt="2022-05-05T12:53:32.100" v="13"/>
          <ac:spMkLst>
            <pc:docMk/>
            <pc:sldMk cId="3418174511" sldId="262"/>
            <ac:spMk id="9" creationId="{236654F0-D29E-AE4F-A966-9762A2AB84EB}"/>
          </ac:spMkLst>
        </pc:spChg>
      </pc:sldChg>
      <pc:sldChg chg="addSp delSp modSp mod">
        <pc:chgData name="Meehan, Conor" userId="f0efb965-348a-45f4-b123-bfc38a018e6c" providerId="ADAL" clId="{AD4EFC51-287C-CE42-9329-45149033A930}" dt="2022-05-05T12:53:55.381" v="21" actId="27636"/>
        <pc:sldMkLst>
          <pc:docMk/>
          <pc:sldMk cId="1912870039" sldId="263"/>
        </pc:sldMkLst>
        <pc:spChg chg="add del mod">
          <ac:chgData name="Meehan, Conor" userId="f0efb965-348a-45f4-b123-bfc38a018e6c" providerId="ADAL" clId="{AD4EFC51-287C-CE42-9329-45149033A930}" dt="2022-05-05T12:53:47.760" v="18"/>
          <ac:spMkLst>
            <pc:docMk/>
            <pc:sldMk cId="1912870039" sldId="263"/>
            <ac:spMk id="3" creationId="{B5C21EC3-A9C4-65B4-0A00-05C5930DE227}"/>
          </ac:spMkLst>
        </pc:spChg>
        <pc:spChg chg="add mod">
          <ac:chgData name="Meehan, Conor" userId="f0efb965-348a-45f4-b123-bfc38a018e6c" providerId="ADAL" clId="{AD4EFC51-287C-CE42-9329-45149033A930}" dt="2022-05-05T12:53:55.381" v="21" actId="27636"/>
          <ac:spMkLst>
            <pc:docMk/>
            <pc:sldMk cId="1912870039" sldId="26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3:39.386" v="14"/>
          <ac:spMkLst>
            <pc:docMk/>
            <pc:sldMk cId="1912870039" sldId="263"/>
            <ac:spMk id="8" creationId="{551F150B-CD36-EC43-A80B-C4F967B90C86}"/>
          </ac:spMkLst>
        </pc:spChg>
        <pc:spChg chg="del">
          <ac:chgData name="Meehan, Conor" userId="f0efb965-348a-45f4-b123-bfc38a018e6c" providerId="ADAL" clId="{AD4EFC51-287C-CE42-9329-45149033A930}" dt="2022-05-05T12:53:43.606" v="16" actId="478"/>
          <ac:spMkLst>
            <pc:docMk/>
            <pc:sldMk cId="1912870039" sldId="263"/>
            <ac:spMk id="10" creationId="{C9B340F2-CF2C-FD40-8EA2-87E8B5E236EF}"/>
          </ac:spMkLst>
        </pc:spChg>
        <pc:picChg chg="del">
          <ac:chgData name="Meehan, Conor" userId="f0efb965-348a-45f4-b123-bfc38a018e6c" providerId="ADAL" clId="{AD4EFC51-287C-CE42-9329-45149033A930}" dt="2022-05-05T12:53:40.537" v="15" actId="478"/>
          <ac:picMkLst>
            <pc:docMk/>
            <pc:sldMk cId="1912870039" sldId="263"/>
            <ac:picMk id="11" creationId="{AF3F9829-A33D-9443-80ED-F98333A36783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927399848" sldId="264"/>
        </pc:sldMkLst>
      </pc:sldChg>
      <pc:sldChg chg="modSp add mod">
        <pc:chgData name="Meehan, Conor" userId="f0efb965-348a-45f4-b123-bfc38a018e6c" providerId="ADAL" clId="{AD4EFC51-287C-CE42-9329-45149033A930}" dt="2022-05-05T12:54:14.328" v="25" actId="27636"/>
        <pc:sldMkLst>
          <pc:docMk/>
          <pc:sldMk cId="4232830738" sldId="264"/>
        </pc:sldMkLst>
        <pc:spChg chg="mod">
          <ac:chgData name="Meehan, Conor" userId="f0efb965-348a-45f4-b123-bfc38a018e6c" providerId="ADAL" clId="{AD4EFC51-287C-CE42-9329-45149033A930}" dt="2022-05-05T12:54:14.328" v="25" actId="27636"/>
          <ac:spMkLst>
            <pc:docMk/>
            <pc:sldMk cId="4232830738" sldId="264"/>
            <ac:spMk id="7" creationId="{9476F7CE-AF6C-7984-376A-C0149550D5D2}"/>
          </ac:spMkLst>
        </pc:spChg>
      </pc:sldChg>
      <pc:sldChg chg="modSp add">
        <pc:chgData name="Meehan, Conor" userId="f0efb965-348a-45f4-b123-bfc38a018e6c" providerId="ADAL" clId="{AD4EFC51-287C-CE42-9329-45149033A930}" dt="2022-05-05T12:54:27" v="28"/>
        <pc:sldMkLst>
          <pc:docMk/>
          <pc:sldMk cId="3668959349" sldId="265"/>
        </pc:sldMkLst>
        <pc:spChg chg="mod">
          <ac:chgData name="Meehan, Conor" userId="f0efb965-348a-45f4-b123-bfc38a018e6c" providerId="ADAL" clId="{AD4EFC51-287C-CE42-9329-45149033A930}" dt="2022-05-05T12:54:23.180" v="27"/>
          <ac:spMkLst>
            <pc:docMk/>
            <pc:sldMk cId="3668959349" sldId="26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4:27" v="28"/>
          <ac:spMkLst>
            <pc:docMk/>
            <pc:sldMk cId="3668959349" sldId="265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865163696" sldId="265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097280921" sldId="266"/>
        </pc:sldMkLst>
      </pc:sldChg>
      <pc:sldChg chg="addSp delSp modSp add mod">
        <pc:chgData name="Meehan, Conor" userId="f0efb965-348a-45f4-b123-bfc38a018e6c" providerId="ADAL" clId="{AD4EFC51-287C-CE42-9329-45149033A930}" dt="2022-05-05T12:54:57.057" v="62" actId="1076"/>
        <pc:sldMkLst>
          <pc:docMk/>
          <pc:sldMk cId="2133703639" sldId="266"/>
        </pc:sldMkLst>
        <pc:spChg chg="add del mod">
          <ac:chgData name="Meehan, Conor" userId="f0efb965-348a-45f4-b123-bfc38a018e6c" providerId="ADAL" clId="{AD4EFC51-287C-CE42-9329-45149033A930}" dt="2022-05-05T12:54:47.013" v="59" actId="478"/>
          <ac:spMkLst>
            <pc:docMk/>
            <pc:sldMk cId="2133703639" sldId="266"/>
            <ac:spMk id="4" creationId="{2BB8E57F-466E-B072-5623-629247E545CD}"/>
          </ac:spMkLst>
        </pc:spChg>
        <pc:spChg chg="del">
          <ac:chgData name="Meehan, Conor" userId="f0efb965-348a-45f4-b123-bfc38a018e6c" providerId="ADAL" clId="{AD4EFC51-287C-CE42-9329-45149033A930}" dt="2022-05-05T12:54:45.565" v="58" actId="478"/>
          <ac:spMkLst>
            <pc:docMk/>
            <pc:sldMk cId="2133703639" sldId="26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4:43.423" v="57" actId="20577"/>
          <ac:spMkLst>
            <pc:docMk/>
            <pc:sldMk cId="2133703639" sldId="266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4:57.057" v="62" actId="1076"/>
          <ac:picMkLst>
            <pc:docMk/>
            <pc:sldMk cId="2133703639" sldId="266"/>
            <ac:picMk id="9" creationId="{DCC75CE1-A728-F7DD-9767-AFD30F233F3B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842259452" sldId="267"/>
        </pc:sldMkLst>
      </pc:sldChg>
      <pc:sldChg chg="addSp modSp add mod">
        <pc:chgData name="Meehan, Conor" userId="f0efb965-348a-45f4-b123-bfc38a018e6c" providerId="ADAL" clId="{AD4EFC51-287C-CE42-9329-45149033A930}" dt="2022-05-05T12:56:00.462" v="97" actId="20577"/>
        <pc:sldMkLst>
          <pc:docMk/>
          <pc:sldMk cId="2816234006" sldId="267"/>
        </pc:sldMkLst>
        <pc:spChg chg="mod">
          <ac:chgData name="Meehan, Conor" userId="f0efb965-348a-45f4-b123-bfc38a018e6c" providerId="ADAL" clId="{AD4EFC51-287C-CE42-9329-45149033A930}" dt="2022-05-05T12:55:32.954" v="72" actId="14100"/>
          <ac:spMkLst>
            <pc:docMk/>
            <pc:sldMk cId="2816234006" sldId="26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00.462" v="97" actId="20577"/>
          <ac:spMkLst>
            <pc:docMk/>
            <pc:sldMk cId="2816234006" sldId="267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5:46.071" v="74" actId="1076"/>
          <ac:picMkLst>
            <pc:docMk/>
            <pc:sldMk cId="2816234006" sldId="267"/>
            <ac:picMk id="5" creationId="{D23AC7D6-1628-8725-3A65-DFBBA75717ED}"/>
          </ac:picMkLst>
        </pc:picChg>
        <pc:picChg chg="add mod">
          <ac:chgData name="Meehan, Conor" userId="f0efb965-348a-45f4-b123-bfc38a018e6c" providerId="ADAL" clId="{AD4EFC51-287C-CE42-9329-45149033A930}" dt="2022-05-05T12:55:54.355" v="75" actId="1076"/>
          <ac:picMkLst>
            <pc:docMk/>
            <pc:sldMk cId="2816234006" sldId="267"/>
            <ac:picMk id="6" creationId="{3CFBF18C-C20A-70B6-2B15-C100828474AE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207535278" sldId="268"/>
        </pc:sldMkLst>
      </pc:sldChg>
      <pc:sldChg chg="modSp add">
        <pc:chgData name="Meehan, Conor" userId="f0efb965-348a-45f4-b123-bfc38a018e6c" providerId="ADAL" clId="{AD4EFC51-287C-CE42-9329-45149033A930}" dt="2022-05-05T12:56:12.704" v="99"/>
        <pc:sldMkLst>
          <pc:docMk/>
          <pc:sldMk cId="4172036000" sldId="268"/>
        </pc:sldMkLst>
        <pc:spChg chg="mod">
          <ac:chgData name="Meehan, Conor" userId="f0efb965-348a-45f4-b123-bfc38a018e6c" providerId="ADAL" clId="{AD4EFC51-287C-CE42-9329-45149033A930}" dt="2022-05-05T12:56:09.088" v="98"/>
          <ac:spMkLst>
            <pc:docMk/>
            <pc:sldMk cId="4172036000" sldId="26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12.704" v="99"/>
          <ac:spMkLst>
            <pc:docMk/>
            <pc:sldMk cId="4172036000" sldId="268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503595700" sldId="269"/>
        </pc:sldMkLst>
      </pc:sldChg>
      <pc:sldChg chg="addSp delSp modSp add mod">
        <pc:chgData name="Meehan, Conor" userId="f0efb965-348a-45f4-b123-bfc38a018e6c" providerId="ADAL" clId="{AD4EFC51-287C-CE42-9329-45149033A930}" dt="2022-05-05T12:56:32.757" v="104" actId="1076"/>
        <pc:sldMkLst>
          <pc:docMk/>
          <pc:sldMk cId="1752793025" sldId="269"/>
        </pc:sldMkLst>
        <pc:spChg chg="add del mod">
          <ac:chgData name="Meehan, Conor" userId="f0efb965-348a-45f4-b123-bfc38a018e6c" providerId="ADAL" clId="{AD4EFC51-287C-CE42-9329-45149033A930}" dt="2022-05-05T12:56:25.957" v="102" actId="478"/>
          <ac:spMkLst>
            <pc:docMk/>
            <pc:sldMk cId="1752793025" sldId="269"/>
            <ac:spMk id="4" creationId="{9628AD8C-9AD5-7581-616C-076985653A45}"/>
          </ac:spMkLst>
        </pc:spChg>
        <pc:spChg chg="del">
          <ac:chgData name="Meehan, Conor" userId="f0efb965-348a-45f4-b123-bfc38a018e6c" providerId="ADAL" clId="{AD4EFC51-287C-CE42-9329-45149033A930}" dt="2022-05-05T12:56:24.073" v="101" actId="478"/>
          <ac:spMkLst>
            <pc:docMk/>
            <pc:sldMk cId="1752793025" sldId="26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21.396" v="100"/>
          <ac:spMkLst>
            <pc:docMk/>
            <pc:sldMk cId="1752793025" sldId="26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6:32.757" v="104" actId="1076"/>
          <ac:picMkLst>
            <pc:docMk/>
            <pc:sldMk cId="1752793025" sldId="269"/>
            <ac:picMk id="9" creationId="{D395B249-64F9-6A58-38E0-930967DB301C}"/>
          </ac:picMkLst>
        </pc:picChg>
      </pc:sldChg>
      <pc:sldChg chg="modSp add mod">
        <pc:chgData name="Meehan, Conor" userId="f0efb965-348a-45f4-b123-bfc38a018e6c" providerId="ADAL" clId="{AD4EFC51-287C-CE42-9329-45149033A930}" dt="2022-05-05T12:57:11.970" v="117"/>
        <pc:sldMkLst>
          <pc:docMk/>
          <pc:sldMk cId="1668567106" sldId="270"/>
        </pc:sldMkLst>
        <pc:spChg chg="mod">
          <ac:chgData name="Meehan, Conor" userId="f0efb965-348a-45f4-b123-bfc38a018e6c" providerId="ADAL" clId="{AD4EFC51-287C-CE42-9329-45149033A930}" dt="2022-05-05T12:57:08.141" v="116" actId="27636"/>
          <ac:spMkLst>
            <pc:docMk/>
            <pc:sldMk cId="1668567106" sldId="27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7:11.970" v="117"/>
          <ac:spMkLst>
            <pc:docMk/>
            <pc:sldMk cId="1668567106" sldId="270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929691312" sldId="270"/>
        </pc:sldMkLst>
      </pc:sldChg>
      <pc:sldChg chg="add del">
        <pc:chgData name="Meehan, Conor" userId="f0efb965-348a-45f4-b123-bfc38a018e6c" providerId="ADAL" clId="{AD4EFC51-287C-CE42-9329-45149033A930}" dt="2022-05-05T12:57:37.064" v="122" actId="2696"/>
        <pc:sldMkLst>
          <pc:docMk/>
          <pc:sldMk cId="1656435235" sldId="271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693720346" sldId="271"/>
        </pc:sldMkLst>
      </pc:sldChg>
      <pc:sldChg chg="addSp delSp modSp add mod">
        <pc:chgData name="Meehan, Conor" userId="f0efb965-348a-45f4-b123-bfc38a018e6c" providerId="ADAL" clId="{AD4EFC51-287C-CE42-9329-45149033A930}" dt="2022-05-05T12:57:40.977" v="123"/>
        <pc:sldMkLst>
          <pc:docMk/>
          <pc:sldMk cId="2149494103" sldId="272"/>
        </pc:sldMkLst>
        <pc:spChg chg="add del mod">
          <ac:chgData name="Meehan, Conor" userId="f0efb965-348a-45f4-b123-bfc38a018e6c" providerId="ADAL" clId="{AD4EFC51-287C-CE42-9329-45149033A930}" dt="2022-05-05T12:57:24.757" v="119" actId="478"/>
          <ac:spMkLst>
            <pc:docMk/>
            <pc:sldMk cId="2149494103" sldId="272"/>
            <ac:spMk id="4" creationId="{C081C0C6-ACEB-EF55-750E-2D9934CE0825}"/>
          </ac:spMkLst>
        </pc:spChg>
        <pc:spChg chg="del">
          <ac:chgData name="Meehan, Conor" userId="f0efb965-348a-45f4-b123-bfc38a018e6c" providerId="ADAL" clId="{AD4EFC51-287C-CE42-9329-45149033A930}" dt="2022-05-05T12:57:23.141" v="118" actId="478"/>
          <ac:spMkLst>
            <pc:docMk/>
            <pc:sldMk cId="2149494103" sldId="27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7:40.977" v="123"/>
          <ac:spMkLst>
            <pc:docMk/>
            <pc:sldMk cId="2149494103" sldId="272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7:28.187" v="121" actId="1076"/>
          <ac:picMkLst>
            <pc:docMk/>
            <pc:sldMk cId="2149494103" sldId="272"/>
            <ac:picMk id="9" creationId="{AE0EC58B-59FE-E40A-2EDE-3497A5E3178F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068256775" sldId="272"/>
        </pc:sldMkLst>
      </pc:sldChg>
      <pc:sldChg chg="modSp add">
        <pc:chgData name="Meehan, Conor" userId="f0efb965-348a-45f4-b123-bfc38a018e6c" providerId="ADAL" clId="{AD4EFC51-287C-CE42-9329-45149033A930}" dt="2022-05-05T13:01:57.248" v="125"/>
        <pc:sldMkLst>
          <pc:docMk/>
          <pc:sldMk cId="1076808467" sldId="273"/>
        </pc:sldMkLst>
        <pc:spChg chg="mod">
          <ac:chgData name="Meehan, Conor" userId="f0efb965-348a-45f4-b123-bfc38a018e6c" providerId="ADAL" clId="{AD4EFC51-287C-CE42-9329-45149033A930}" dt="2022-05-05T13:01:53.387" v="124"/>
          <ac:spMkLst>
            <pc:docMk/>
            <pc:sldMk cId="1076808467" sldId="27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1:57.248" v="125"/>
          <ac:spMkLst>
            <pc:docMk/>
            <pc:sldMk cId="1076808467" sldId="273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849142032" sldId="273"/>
        </pc:sldMkLst>
      </pc:sldChg>
      <pc:sldChg chg="addSp delSp modSp add mod">
        <pc:chgData name="Meehan, Conor" userId="f0efb965-348a-45f4-b123-bfc38a018e6c" providerId="ADAL" clId="{AD4EFC51-287C-CE42-9329-45149033A930}" dt="2022-05-05T13:02:13.556" v="136" actId="20577"/>
        <pc:sldMkLst>
          <pc:docMk/>
          <pc:sldMk cId="1069472505" sldId="274"/>
        </pc:sldMkLst>
        <pc:spChg chg="add del mod">
          <ac:chgData name="Meehan, Conor" userId="f0efb965-348a-45f4-b123-bfc38a018e6c" providerId="ADAL" clId="{AD4EFC51-287C-CE42-9329-45149033A930}" dt="2022-05-05T13:02:06.455" v="127" actId="478"/>
          <ac:spMkLst>
            <pc:docMk/>
            <pc:sldMk cId="1069472505" sldId="274"/>
            <ac:spMk id="4" creationId="{E47BA19C-2488-CEB2-EA61-84CAA1A89AA4}"/>
          </ac:spMkLst>
        </pc:spChg>
        <pc:spChg chg="del">
          <ac:chgData name="Meehan, Conor" userId="f0efb965-348a-45f4-b123-bfc38a018e6c" providerId="ADAL" clId="{AD4EFC51-287C-CE42-9329-45149033A930}" dt="2022-05-05T13:02:05.014" v="126" actId="478"/>
          <ac:spMkLst>
            <pc:docMk/>
            <pc:sldMk cId="1069472505" sldId="274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2:13.556" v="136" actId="20577"/>
          <ac:spMkLst>
            <pc:docMk/>
            <pc:sldMk cId="1069472505" sldId="274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2:11.206" v="129" actId="1076"/>
          <ac:picMkLst>
            <pc:docMk/>
            <pc:sldMk cId="1069472505" sldId="274"/>
            <ac:picMk id="9" creationId="{A79E5CA0-6555-31D4-43E7-2E23E8D58947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288855060" sldId="274"/>
        </pc:sldMkLst>
      </pc:sldChg>
      <pc:sldChg chg="modSp add mod">
        <pc:chgData name="Meehan, Conor" userId="f0efb965-348a-45f4-b123-bfc38a018e6c" providerId="ADAL" clId="{AD4EFC51-287C-CE42-9329-45149033A930}" dt="2022-05-05T13:02:24.433" v="139"/>
        <pc:sldMkLst>
          <pc:docMk/>
          <pc:sldMk cId="3062833232" sldId="275"/>
        </pc:sldMkLst>
        <pc:spChg chg="mod">
          <ac:chgData name="Meehan, Conor" userId="f0efb965-348a-45f4-b123-bfc38a018e6c" providerId="ADAL" clId="{AD4EFC51-287C-CE42-9329-45149033A930}" dt="2022-05-05T13:02:19.415" v="138" actId="27636"/>
          <ac:spMkLst>
            <pc:docMk/>
            <pc:sldMk cId="3062833232" sldId="27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2:24.433" v="139"/>
          <ac:spMkLst>
            <pc:docMk/>
            <pc:sldMk cId="3062833232" sldId="275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04:14.051" v="195"/>
        <pc:sldMkLst>
          <pc:docMk/>
          <pc:sldMk cId="133392737" sldId="276"/>
        </pc:sldMkLst>
        <pc:spChg chg="mod">
          <ac:chgData name="Meehan, Conor" userId="f0efb965-348a-45f4-b123-bfc38a018e6c" providerId="ADAL" clId="{AD4EFC51-287C-CE42-9329-45149033A930}" dt="2022-05-05T13:04:14.051" v="195"/>
          <ac:spMkLst>
            <pc:docMk/>
            <pc:sldMk cId="133392737" sldId="27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3:37.068" v="194"/>
          <ac:spMkLst>
            <pc:docMk/>
            <pc:sldMk cId="133392737" sldId="276"/>
            <ac:spMk id="8" creationId="{551F150B-CD36-EC43-A80B-C4F967B90C86}"/>
          </ac:spMkLst>
        </pc:spChg>
      </pc:sldChg>
      <pc:sldChg chg="modSp add">
        <pc:chgData name="Meehan, Conor" userId="f0efb965-348a-45f4-b123-bfc38a018e6c" providerId="ADAL" clId="{AD4EFC51-287C-CE42-9329-45149033A930}" dt="2022-05-05T13:04:23.569" v="197"/>
        <pc:sldMkLst>
          <pc:docMk/>
          <pc:sldMk cId="1470917171" sldId="277"/>
        </pc:sldMkLst>
        <pc:spChg chg="mod">
          <ac:chgData name="Meehan, Conor" userId="f0efb965-348a-45f4-b123-bfc38a018e6c" providerId="ADAL" clId="{AD4EFC51-287C-CE42-9329-45149033A930}" dt="2022-05-05T13:04:19.825" v="196"/>
          <ac:spMkLst>
            <pc:docMk/>
            <pc:sldMk cId="1470917171" sldId="27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23.569" v="197"/>
          <ac:spMkLst>
            <pc:docMk/>
            <pc:sldMk cId="1470917171" sldId="277"/>
            <ac:spMk id="8" creationId="{551F150B-CD36-EC43-A80B-C4F967B90C86}"/>
          </ac:spMkLst>
        </pc:spChg>
      </pc:sldChg>
      <pc:sldChg chg="addSp delSp modSp add mod">
        <pc:chgData name="Meehan, Conor" userId="f0efb965-348a-45f4-b123-bfc38a018e6c" providerId="ADAL" clId="{AD4EFC51-287C-CE42-9329-45149033A930}" dt="2022-05-05T13:04:47.315" v="202"/>
        <pc:sldMkLst>
          <pc:docMk/>
          <pc:sldMk cId="3476374943" sldId="278"/>
        </pc:sldMkLst>
        <pc:spChg chg="add del mod">
          <ac:chgData name="Meehan, Conor" userId="f0efb965-348a-45f4-b123-bfc38a018e6c" providerId="ADAL" clId="{AD4EFC51-287C-CE42-9329-45149033A930}" dt="2022-05-05T13:04:36.841" v="199" actId="478"/>
          <ac:spMkLst>
            <pc:docMk/>
            <pc:sldMk cId="3476374943" sldId="278"/>
            <ac:spMk id="4" creationId="{BA4F2F21-2BB5-DF0C-52AE-AE373D60115B}"/>
          </ac:spMkLst>
        </pc:spChg>
        <pc:spChg chg="del">
          <ac:chgData name="Meehan, Conor" userId="f0efb965-348a-45f4-b123-bfc38a018e6c" providerId="ADAL" clId="{AD4EFC51-287C-CE42-9329-45149033A930}" dt="2022-05-05T13:04:35.357" v="198" actId="478"/>
          <ac:spMkLst>
            <pc:docMk/>
            <pc:sldMk cId="3476374943" sldId="27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47.315" v="202"/>
          <ac:spMkLst>
            <pc:docMk/>
            <pc:sldMk cId="3476374943" sldId="278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04:43.653" v="201" actId="1076"/>
          <ac:spMkLst>
            <pc:docMk/>
            <pc:sldMk cId="3476374943" sldId="278"/>
            <ac:spMk id="9" creationId="{DFA8ED84-9084-6031-616C-1A42C3B1A01E}"/>
          </ac:spMkLst>
        </pc:spChg>
        <pc:spChg chg="add mod">
          <ac:chgData name="Meehan, Conor" userId="f0efb965-348a-45f4-b123-bfc38a018e6c" providerId="ADAL" clId="{AD4EFC51-287C-CE42-9329-45149033A930}" dt="2022-05-05T13:04:43.653" v="201" actId="1076"/>
          <ac:spMkLst>
            <pc:docMk/>
            <pc:sldMk cId="3476374943" sldId="278"/>
            <ac:spMk id="10" creationId="{21392DD9-D20A-2846-0A53-06206FCD2991}"/>
          </ac:spMkLst>
        </pc:spChg>
      </pc:sldChg>
      <pc:sldChg chg="addSp modSp add mod">
        <pc:chgData name="Meehan, Conor" userId="f0efb965-348a-45f4-b123-bfc38a018e6c" providerId="ADAL" clId="{AD4EFC51-287C-CE42-9329-45149033A930}" dt="2022-05-09T13:51:18.276" v="540" actId="27636"/>
        <pc:sldMkLst>
          <pc:docMk/>
          <pc:sldMk cId="170483390" sldId="279"/>
        </pc:sldMkLst>
        <pc:spChg chg="mod">
          <ac:chgData name="Meehan, Conor" userId="f0efb965-348a-45f4-b123-bfc38a018e6c" providerId="ADAL" clId="{AD4EFC51-287C-CE42-9329-45149033A930}" dt="2022-05-09T13:51:18.276" v="540" actId="27636"/>
          <ac:spMkLst>
            <pc:docMk/>
            <pc:sldMk cId="170483390" sldId="27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59.089" v="204"/>
          <ac:spMkLst>
            <pc:docMk/>
            <pc:sldMk cId="170483390" sldId="27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5:12.867" v="210" actId="1076"/>
          <ac:picMkLst>
            <pc:docMk/>
            <pc:sldMk cId="170483390" sldId="279"/>
            <ac:picMk id="5" creationId="{ED7B7085-2698-50DB-2987-DDA156C18D4A}"/>
          </ac:picMkLst>
        </pc:picChg>
      </pc:sldChg>
      <pc:sldChg chg="modSp add mod">
        <pc:chgData name="Meehan, Conor" userId="f0efb965-348a-45f4-b123-bfc38a018e6c" providerId="ADAL" clId="{AD4EFC51-287C-CE42-9329-45149033A930}" dt="2022-05-05T13:05:34.703" v="225"/>
        <pc:sldMkLst>
          <pc:docMk/>
          <pc:sldMk cId="2520948877" sldId="280"/>
        </pc:sldMkLst>
        <pc:spChg chg="mod">
          <ac:chgData name="Meehan, Conor" userId="f0efb965-348a-45f4-b123-bfc38a018e6c" providerId="ADAL" clId="{AD4EFC51-287C-CE42-9329-45149033A930}" dt="2022-05-05T13:05:30.829" v="224" actId="27636"/>
          <ac:spMkLst>
            <pc:docMk/>
            <pc:sldMk cId="2520948877" sldId="28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34.703" v="225"/>
          <ac:spMkLst>
            <pc:docMk/>
            <pc:sldMk cId="2520948877" sldId="280"/>
            <ac:spMk id="8" creationId="{551F150B-CD36-EC43-A80B-C4F967B90C86}"/>
          </ac:spMkLst>
        </pc:spChg>
      </pc:sldChg>
      <pc:sldChg chg="addSp delSp modSp add mod">
        <pc:chgData name="Meehan, Conor" userId="f0efb965-348a-45f4-b123-bfc38a018e6c" providerId="ADAL" clId="{AD4EFC51-287C-CE42-9329-45149033A930}" dt="2022-05-05T12:55:17.337" v="69" actId="1076"/>
        <pc:sldMkLst>
          <pc:docMk/>
          <pc:sldMk cId="801467048" sldId="281"/>
        </pc:sldMkLst>
        <pc:picChg chg="add mod">
          <ac:chgData name="Meehan, Conor" userId="f0efb965-348a-45f4-b123-bfc38a018e6c" providerId="ADAL" clId="{AD4EFC51-287C-CE42-9329-45149033A930}" dt="2022-05-05T12:55:17.337" v="69" actId="1076"/>
          <ac:picMkLst>
            <pc:docMk/>
            <pc:sldMk cId="801467048" sldId="281"/>
            <ac:picMk id="5" creationId="{0BDFB1A3-78A7-654B-C4F2-2AE3D1D31194}"/>
          </ac:picMkLst>
        </pc:picChg>
        <pc:picChg chg="del">
          <ac:chgData name="Meehan, Conor" userId="f0efb965-348a-45f4-b123-bfc38a018e6c" providerId="ADAL" clId="{AD4EFC51-287C-CE42-9329-45149033A930}" dt="2022-05-05T12:55:04.425" v="64" actId="478"/>
          <ac:picMkLst>
            <pc:docMk/>
            <pc:sldMk cId="801467048" sldId="281"/>
            <ac:picMk id="9" creationId="{DCC75CE1-A728-F7DD-9767-AFD30F233F3B}"/>
          </ac:picMkLst>
        </pc:picChg>
      </pc:sldChg>
      <pc:sldChg chg="modSp add del mod">
        <pc:chgData name="Meehan, Conor" userId="f0efb965-348a-45f4-b123-bfc38a018e6c" providerId="ADAL" clId="{AD4EFC51-287C-CE42-9329-45149033A930}" dt="2022-05-05T12:55:18.939" v="70" actId="2696"/>
        <pc:sldMkLst>
          <pc:docMk/>
          <pc:sldMk cId="833451786" sldId="282"/>
        </pc:sldMkLst>
        <pc:picChg chg="mod">
          <ac:chgData name="Meehan, Conor" userId="f0efb965-348a-45f4-b123-bfc38a018e6c" providerId="ADAL" clId="{AD4EFC51-287C-CE42-9329-45149033A930}" dt="2022-05-05T12:55:07.729" v="67" actId="1076"/>
          <ac:picMkLst>
            <pc:docMk/>
            <pc:sldMk cId="833451786" sldId="282"/>
            <ac:picMk id="9" creationId="{DCC75CE1-A728-F7DD-9767-AFD30F233F3B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2:56:52.335" v="110"/>
        <pc:sldMkLst>
          <pc:docMk/>
          <pc:sldMk cId="2901129035" sldId="282"/>
        </pc:sldMkLst>
        <pc:picChg chg="add mod">
          <ac:chgData name="Meehan, Conor" userId="f0efb965-348a-45f4-b123-bfc38a018e6c" providerId="ADAL" clId="{AD4EFC51-287C-CE42-9329-45149033A930}" dt="2022-05-05T12:56:46.655" v="108" actId="1076"/>
          <ac:picMkLst>
            <pc:docMk/>
            <pc:sldMk cId="2901129035" sldId="282"/>
            <ac:picMk id="5" creationId="{E5674FDD-E9AE-4FF9-5AFA-11572A5B27F4}"/>
          </ac:picMkLst>
        </pc:picChg>
        <pc:picChg chg="add del mod">
          <ac:chgData name="Meehan, Conor" userId="f0efb965-348a-45f4-b123-bfc38a018e6c" providerId="ADAL" clId="{AD4EFC51-287C-CE42-9329-45149033A930}" dt="2022-05-05T12:56:52.335" v="110"/>
          <ac:picMkLst>
            <pc:docMk/>
            <pc:sldMk cId="2901129035" sldId="282"/>
            <ac:picMk id="6" creationId="{6FF56DA1-F29F-8F32-641D-E8B5027F0C81}"/>
          </ac:picMkLst>
        </pc:picChg>
        <pc:picChg chg="del">
          <ac:chgData name="Meehan, Conor" userId="f0efb965-348a-45f4-b123-bfc38a018e6c" providerId="ADAL" clId="{AD4EFC51-287C-CE42-9329-45149033A930}" dt="2022-05-05T12:56:41.273" v="106" actId="478"/>
          <ac:picMkLst>
            <pc:docMk/>
            <pc:sldMk cId="2901129035" sldId="282"/>
            <ac:picMk id="9" creationId="{D395B249-64F9-6A58-38E0-930967DB301C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2:57:01.310" v="114" actId="1076"/>
        <pc:sldMkLst>
          <pc:docMk/>
          <pc:sldMk cId="8925323" sldId="283"/>
        </pc:sldMkLst>
        <pc:picChg chg="del">
          <ac:chgData name="Meehan, Conor" userId="f0efb965-348a-45f4-b123-bfc38a018e6c" providerId="ADAL" clId="{AD4EFC51-287C-CE42-9329-45149033A930}" dt="2022-05-05T12:56:56.713" v="112" actId="478"/>
          <ac:picMkLst>
            <pc:docMk/>
            <pc:sldMk cId="8925323" sldId="283"/>
            <ac:picMk id="5" creationId="{E5674FDD-E9AE-4FF9-5AFA-11572A5B27F4}"/>
          </ac:picMkLst>
        </pc:picChg>
        <pc:picChg chg="add mod">
          <ac:chgData name="Meehan, Conor" userId="f0efb965-348a-45f4-b123-bfc38a018e6c" providerId="ADAL" clId="{AD4EFC51-287C-CE42-9329-45149033A930}" dt="2022-05-05T12:57:01.310" v="114" actId="1076"/>
          <ac:picMkLst>
            <pc:docMk/>
            <pc:sldMk cId="8925323" sldId="283"/>
            <ac:picMk id="6" creationId="{4D01FCA6-C5C2-8BA8-D3F5-B671E27B4940}"/>
          </ac:picMkLst>
        </pc:picChg>
      </pc:sldChg>
      <pc:sldChg chg="modSp add del mod">
        <pc:chgData name="Meehan, Conor" userId="f0efb965-348a-45f4-b123-bfc38a018e6c" providerId="ADAL" clId="{AD4EFC51-287C-CE42-9329-45149033A930}" dt="2022-05-05T13:06:22.837" v="234" actId="20577"/>
        <pc:sldMkLst>
          <pc:docMk/>
          <pc:sldMk cId="918799015" sldId="295"/>
        </pc:sldMkLst>
        <pc:spChg chg="mod">
          <ac:chgData name="Meehan, Conor" userId="f0efb965-348a-45f4-b123-bfc38a018e6c" providerId="ADAL" clId="{AD4EFC51-287C-CE42-9329-45149033A930}" dt="2022-05-05T13:06:22.837" v="234" actId="20577"/>
          <ac:spMkLst>
            <pc:docMk/>
            <pc:sldMk cId="918799015" sldId="295"/>
            <ac:spMk id="2" creationId="{1154DFE8-7E94-7D42-8F57-AE1BC6C92109}"/>
          </ac:spMkLst>
        </pc:spChg>
        <pc:spChg chg="mod">
          <ac:chgData name="Meehan, Conor" userId="f0efb965-348a-45f4-b123-bfc38a018e6c" providerId="ADAL" clId="{AD4EFC51-287C-CE42-9329-45149033A930}" dt="2022-05-05T13:03:04.850" v="171" actId="20577"/>
          <ac:spMkLst>
            <pc:docMk/>
            <pc:sldMk cId="918799015" sldId="295"/>
            <ac:spMk id="3" creationId="{F73AF5A6-D9A1-8040-9178-2C1B7AADEEA2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037215417" sldId="296"/>
        </pc:sldMkLst>
      </pc:sldChg>
      <pc:sldChg chg="modSp add mod">
        <pc:chgData name="Meehan, Conor" userId="f0efb965-348a-45f4-b123-bfc38a018e6c" providerId="ADAL" clId="{AD4EFC51-287C-CE42-9329-45149033A930}" dt="2022-05-05T13:05:46.466" v="228"/>
        <pc:sldMkLst>
          <pc:docMk/>
          <pc:sldMk cId="3134242365" sldId="296"/>
        </pc:sldMkLst>
        <pc:spChg chg="mod">
          <ac:chgData name="Meehan, Conor" userId="f0efb965-348a-45f4-b123-bfc38a018e6c" providerId="ADAL" clId="{AD4EFC51-287C-CE42-9329-45149033A930}" dt="2022-05-05T13:05:42.589" v="227" actId="27636"/>
          <ac:spMkLst>
            <pc:docMk/>
            <pc:sldMk cId="3134242365" sldId="29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46.466" v="228"/>
          <ac:spMkLst>
            <pc:docMk/>
            <pc:sldMk cId="3134242365" sldId="296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05:58.404" v="231"/>
        <pc:sldMkLst>
          <pc:docMk/>
          <pc:sldMk cId="3344213458" sldId="297"/>
        </pc:sldMkLst>
        <pc:spChg chg="mod">
          <ac:chgData name="Meehan, Conor" userId="f0efb965-348a-45f4-b123-bfc38a018e6c" providerId="ADAL" clId="{AD4EFC51-287C-CE42-9329-45149033A930}" dt="2022-05-05T13:05:54.349" v="230" actId="27636"/>
          <ac:spMkLst>
            <pc:docMk/>
            <pc:sldMk cId="3344213458" sldId="29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58.404" v="231"/>
          <ac:spMkLst>
            <pc:docMk/>
            <pc:sldMk cId="3344213458" sldId="297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264370381" sldId="297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994455958" sldId="298"/>
        </pc:sldMkLst>
      </pc:sldChg>
      <pc:sldChg chg="addSp delSp modSp add mod">
        <pc:chgData name="Meehan, Conor" userId="f0efb965-348a-45f4-b123-bfc38a018e6c" providerId="ADAL" clId="{AD4EFC51-287C-CE42-9329-45149033A930}" dt="2022-05-05T13:32:24.458" v="281" actId="1076"/>
        <pc:sldMkLst>
          <pc:docMk/>
          <pc:sldMk cId="3550525345" sldId="298"/>
        </pc:sldMkLst>
        <pc:spChg chg="add del mod">
          <ac:chgData name="Meehan, Conor" userId="f0efb965-348a-45f4-b123-bfc38a018e6c" providerId="ADAL" clId="{AD4EFC51-287C-CE42-9329-45149033A930}" dt="2022-05-05T13:06:41.350" v="237" actId="478"/>
          <ac:spMkLst>
            <pc:docMk/>
            <pc:sldMk cId="3550525345" sldId="298"/>
            <ac:spMk id="4" creationId="{9F549EB6-D7F3-CB80-CE59-EC6FAC81F0B0}"/>
          </ac:spMkLst>
        </pc:spChg>
        <pc:spChg chg="add mod">
          <ac:chgData name="Meehan, Conor" userId="f0efb965-348a-45f4-b123-bfc38a018e6c" providerId="ADAL" clId="{AD4EFC51-287C-CE42-9329-45149033A930}" dt="2022-05-05T13:32:24.458" v="281" actId="1076"/>
          <ac:spMkLst>
            <pc:docMk/>
            <pc:sldMk cId="3550525345" sldId="298"/>
            <ac:spMk id="5" creationId="{A8EF2505-760F-92E6-5AB8-B126CB38C3DB}"/>
          </ac:spMkLst>
        </pc:spChg>
        <pc:spChg chg="del">
          <ac:chgData name="Meehan, Conor" userId="f0efb965-348a-45f4-b123-bfc38a018e6c" providerId="ADAL" clId="{AD4EFC51-287C-CE42-9329-45149033A930}" dt="2022-05-05T13:06:38.488" v="236" actId="478"/>
          <ac:spMkLst>
            <pc:docMk/>
            <pc:sldMk cId="3550525345" sldId="29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6:30.967" v="235"/>
          <ac:spMkLst>
            <pc:docMk/>
            <pc:sldMk cId="3550525345" sldId="298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6:46.900" v="239" actId="1076"/>
          <ac:picMkLst>
            <pc:docMk/>
            <pc:sldMk cId="3550525345" sldId="298"/>
            <ac:picMk id="9" creationId="{77BED758-15E9-3458-A00A-6D4C94CD0602}"/>
          </ac:picMkLst>
        </pc:picChg>
      </pc:sldChg>
      <pc:sldChg chg="addSp modSp add mod">
        <pc:chgData name="Meehan, Conor" userId="f0efb965-348a-45f4-b123-bfc38a018e6c" providerId="ADAL" clId="{AD4EFC51-287C-CE42-9329-45149033A930}" dt="2022-05-05T13:32:50.303" v="287"/>
        <pc:sldMkLst>
          <pc:docMk/>
          <pc:sldMk cId="2889770906" sldId="299"/>
        </pc:sldMkLst>
        <pc:spChg chg="add mod">
          <ac:chgData name="Meehan, Conor" userId="f0efb965-348a-45f4-b123-bfc38a018e6c" providerId="ADAL" clId="{AD4EFC51-287C-CE42-9329-45149033A930}" dt="2022-05-05T13:32:46.679" v="286" actId="1076"/>
          <ac:spMkLst>
            <pc:docMk/>
            <pc:sldMk cId="2889770906" sldId="299"/>
            <ac:spMk id="6" creationId="{081443DE-C5B5-3DBF-3ACF-9937BF12F04A}"/>
          </ac:spMkLst>
        </pc:spChg>
        <pc:spChg chg="mod">
          <ac:chgData name="Meehan, Conor" userId="f0efb965-348a-45f4-b123-bfc38a018e6c" providerId="ADAL" clId="{AD4EFC51-287C-CE42-9329-45149033A930}" dt="2022-05-05T13:32:34.100" v="282"/>
          <ac:spMkLst>
            <pc:docMk/>
            <pc:sldMk cId="2889770906" sldId="29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2:50.303" v="287"/>
          <ac:spMkLst>
            <pc:docMk/>
            <pc:sldMk cId="2889770906" sldId="29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2:40.010" v="284" actId="1076"/>
          <ac:picMkLst>
            <pc:docMk/>
            <pc:sldMk cId="2889770906" sldId="299"/>
            <ac:picMk id="5" creationId="{F08AABD6-BD6E-6E4A-99A6-1A5FD9243C1C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185476497" sldId="299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82991136" sldId="300"/>
        </pc:sldMkLst>
      </pc:sldChg>
      <pc:sldChg chg="modSp add mod">
        <pc:chgData name="Meehan, Conor" userId="f0efb965-348a-45f4-b123-bfc38a018e6c" providerId="ADAL" clId="{AD4EFC51-287C-CE42-9329-45149033A930}" dt="2022-05-05T13:33:47.001" v="441" actId="20577"/>
        <pc:sldMkLst>
          <pc:docMk/>
          <pc:sldMk cId="3801872555" sldId="300"/>
        </pc:sldMkLst>
        <pc:spChg chg="mod">
          <ac:chgData name="Meehan, Conor" userId="f0efb965-348a-45f4-b123-bfc38a018e6c" providerId="ADAL" clId="{AD4EFC51-287C-CE42-9329-45149033A930}" dt="2022-05-05T13:33:47.001" v="441" actId="20577"/>
          <ac:spMkLst>
            <pc:docMk/>
            <pc:sldMk cId="3801872555" sldId="30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2:59.513" v="289"/>
          <ac:spMkLst>
            <pc:docMk/>
            <pc:sldMk cId="3801872555" sldId="300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33:12.503" v="292"/>
        <pc:sldMkLst>
          <pc:docMk/>
          <pc:sldMk cId="17238377" sldId="301"/>
        </pc:sldMkLst>
        <pc:spChg chg="mod">
          <ac:chgData name="Meehan, Conor" userId="f0efb965-348a-45f4-b123-bfc38a018e6c" providerId="ADAL" clId="{AD4EFC51-287C-CE42-9329-45149033A930}" dt="2022-05-05T13:33:05.800" v="291" actId="27636"/>
          <ac:spMkLst>
            <pc:docMk/>
            <pc:sldMk cId="17238377" sldId="301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3:12.503" v="292"/>
          <ac:spMkLst>
            <pc:docMk/>
            <pc:sldMk cId="17238377" sldId="301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887558476" sldId="301"/>
        </pc:sldMkLst>
      </pc:sldChg>
      <pc:sldChg chg="addSp delSp modSp add mod">
        <pc:chgData name="Meehan, Conor" userId="f0efb965-348a-45f4-b123-bfc38a018e6c" providerId="ADAL" clId="{AD4EFC51-287C-CE42-9329-45149033A930}" dt="2022-05-05T13:34:12.573" v="446"/>
        <pc:sldMkLst>
          <pc:docMk/>
          <pc:sldMk cId="2979638222" sldId="302"/>
        </pc:sldMkLst>
        <pc:spChg chg="add del mod">
          <ac:chgData name="Meehan, Conor" userId="f0efb965-348a-45f4-b123-bfc38a018e6c" providerId="ADAL" clId="{AD4EFC51-287C-CE42-9329-45149033A930}" dt="2022-05-05T13:34:06.042" v="443" actId="478"/>
          <ac:spMkLst>
            <pc:docMk/>
            <pc:sldMk cId="2979638222" sldId="302"/>
            <ac:spMk id="4" creationId="{45CC8C95-E7E5-A0F7-5E87-7B85CAA796F0}"/>
          </ac:spMkLst>
        </pc:spChg>
        <pc:spChg chg="del">
          <ac:chgData name="Meehan, Conor" userId="f0efb965-348a-45f4-b123-bfc38a018e6c" providerId="ADAL" clId="{AD4EFC51-287C-CE42-9329-45149033A930}" dt="2022-05-05T13:34:04.696" v="442" actId="478"/>
          <ac:spMkLst>
            <pc:docMk/>
            <pc:sldMk cId="2979638222" sldId="30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4:12.573" v="446"/>
          <ac:spMkLst>
            <pc:docMk/>
            <pc:sldMk cId="2979638222" sldId="302"/>
            <ac:spMk id="8" creationId="{551F150B-CD36-EC43-A80B-C4F967B90C86}"/>
          </ac:spMkLst>
        </pc:spChg>
        <pc:graphicFrameChg chg="add mod">
          <ac:chgData name="Meehan, Conor" userId="f0efb965-348a-45f4-b123-bfc38a018e6c" providerId="ADAL" clId="{AD4EFC51-287C-CE42-9329-45149033A930}" dt="2022-05-05T13:34:09.130" v="445" actId="1076"/>
          <ac:graphicFrameMkLst>
            <pc:docMk/>
            <pc:sldMk cId="2979638222" sldId="302"/>
            <ac:graphicFrameMk id="9" creationId="{5019920E-3F92-85ED-67A3-8DADDA2D8384}"/>
          </ac:graphicFrameMkLst>
        </pc:graphicFrameChg>
        <pc:picChg chg="add mod">
          <ac:chgData name="Meehan, Conor" userId="f0efb965-348a-45f4-b123-bfc38a018e6c" providerId="ADAL" clId="{AD4EFC51-287C-CE42-9329-45149033A930}" dt="2022-05-05T13:34:09.130" v="445" actId="1076"/>
          <ac:picMkLst>
            <pc:docMk/>
            <pc:sldMk cId="2979638222" sldId="302"/>
            <ac:picMk id="10" creationId="{468144C5-8F68-CEBC-0F62-7AF5F434ECB0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691528923" sldId="302"/>
        </pc:sldMkLst>
      </pc:sldChg>
      <pc:sldChg chg="addSp delSp modSp add mod">
        <pc:chgData name="Meehan, Conor" userId="f0efb965-348a-45f4-b123-bfc38a018e6c" providerId="ADAL" clId="{AD4EFC51-287C-CE42-9329-45149033A930}" dt="2022-05-05T13:35:10.059" v="457"/>
        <pc:sldMkLst>
          <pc:docMk/>
          <pc:sldMk cId="125556441" sldId="303"/>
        </pc:sldMkLst>
        <pc:spChg chg="add del mod">
          <ac:chgData name="Meehan, Conor" userId="f0efb965-348a-45f4-b123-bfc38a018e6c" providerId="ADAL" clId="{AD4EFC51-287C-CE42-9329-45149033A930}" dt="2022-05-05T13:34:49.243" v="452" actId="478"/>
          <ac:spMkLst>
            <pc:docMk/>
            <pc:sldMk cId="125556441" sldId="303"/>
            <ac:spMk id="4" creationId="{216C3287-48B8-9669-02F5-D6AA6EF2F3B3}"/>
          </ac:spMkLst>
        </pc:spChg>
        <pc:spChg chg="del">
          <ac:chgData name="Meehan, Conor" userId="f0efb965-348a-45f4-b123-bfc38a018e6c" providerId="ADAL" clId="{AD4EFC51-287C-CE42-9329-45149033A930}" dt="2022-05-05T13:34:47.007" v="451" actId="478"/>
          <ac:spMkLst>
            <pc:docMk/>
            <pc:sldMk cId="125556441" sldId="30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5:10.059" v="457"/>
          <ac:spMkLst>
            <pc:docMk/>
            <pc:sldMk cId="125556441" sldId="303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34:59.691" v="456" actId="1076"/>
          <ac:spMkLst>
            <pc:docMk/>
            <pc:sldMk cId="125556441" sldId="303"/>
            <ac:spMk id="10" creationId="{7F264391-0D17-AE7D-E4F7-58363A427B36}"/>
          </ac:spMkLst>
        </pc:spChg>
        <pc:picChg chg="add mod">
          <ac:chgData name="Meehan, Conor" userId="f0efb965-348a-45f4-b123-bfc38a018e6c" providerId="ADAL" clId="{AD4EFC51-287C-CE42-9329-45149033A930}" dt="2022-05-05T13:34:53.374" v="454" actId="1076"/>
          <ac:picMkLst>
            <pc:docMk/>
            <pc:sldMk cId="125556441" sldId="303"/>
            <ac:picMk id="9" creationId="{70C5732E-3188-F289-FBA3-5BE7EAA2B848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719664053" sldId="303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646516951" sldId="304"/>
        </pc:sldMkLst>
      </pc:sldChg>
      <pc:sldChg chg="addSp delSp modSp add mod">
        <pc:chgData name="Meehan, Conor" userId="f0efb965-348a-45f4-b123-bfc38a018e6c" providerId="ADAL" clId="{AD4EFC51-287C-CE42-9329-45149033A930}" dt="2022-05-05T13:35:33.766" v="469" actId="20577"/>
        <pc:sldMkLst>
          <pc:docMk/>
          <pc:sldMk cId="3796830085" sldId="304"/>
        </pc:sldMkLst>
        <pc:spChg chg="add del mod">
          <ac:chgData name="Meehan, Conor" userId="f0efb965-348a-45f4-b123-bfc38a018e6c" providerId="ADAL" clId="{AD4EFC51-287C-CE42-9329-45149033A930}" dt="2022-05-05T13:35:27.231" v="459" actId="478"/>
          <ac:spMkLst>
            <pc:docMk/>
            <pc:sldMk cId="3796830085" sldId="304"/>
            <ac:spMk id="4" creationId="{C763BEC8-BEE9-E9F7-A425-B5349D1DC8DC}"/>
          </ac:spMkLst>
        </pc:spChg>
        <pc:spChg chg="del">
          <ac:chgData name="Meehan, Conor" userId="f0efb965-348a-45f4-b123-bfc38a018e6c" providerId="ADAL" clId="{AD4EFC51-287C-CE42-9329-45149033A930}" dt="2022-05-05T13:35:25.820" v="458" actId="478"/>
          <ac:spMkLst>
            <pc:docMk/>
            <pc:sldMk cId="3796830085" sldId="304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5:33.766" v="469" actId="20577"/>
          <ac:spMkLst>
            <pc:docMk/>
            <pc:sldMk cId="3796830085" sldId="304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35:31.090" v="461" actId="1076"/>
          <ac:spMkLst>
            <pc:docMk/>
            <pc:sldMk cId="3796830085" sldId="304"/>
            <ac:spMk id="10" creationId="{80442047-94E7-6820-6427-8AFB520340FC}"/>
          </ac:spMkLst>
        </pc:spChg>
        <pc:picChg chg="add mod">
          <ac:chgData name="Meehan, Conor" userId="f0efb965-348a-45f4-b123-bfc38a018e6c" providerId="ADAL" clId="{AD4EFC51-287C-CE42-9329-45149033A930}" dt="2022-05-05T13:35:31.090" v="461" actId="1076"/>
          <ac:picMkLst>
            <pc:docMk/>
            <pc:sldMk cId="3796830085" sldId="304"/>
            <ac:picMk id="9" creationId="{DE144C80-39BA-9435-5D9D-D1BA2299255A}"/>
          </ac:picMkLst>
        </pc:picChg>
      </pc:sldChg>
      <pc:sldChg chg="addSp modSp add mod modAnim">
        <pc:chgData name="Meehan, Conor" userId="f0efb965-348a-45f4-b123-bfc38a018e6c" providerId="ADAL" clId="{AD4EFC51-287C-CE42-9329-45149033A930}" dt="2022-05-05T13:36:22.009" v="482" actId="1076"/>
        <pc:sldMkLst>
          <pc:docMk/>
          <pc:sldMk cId="1391933613" sldId="305"/>
        </pc:sldMkLst>
        <pc:spChg chg="mod">
          <ac:chgData name="Meehan, Conor" userId="f0efb965-348a-45f4-b123-bfc38a018e6c" providerId="ADAL" clId="{AD4EFC51-287C-CE42-9329-45149033A930}" dt="2022-05-05T13:36:14.823" v="480"/>
          <ac:spMkLst>
            <pc:docMk/>
            <pc:sldMk cId="1391933613" sldId="30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10.810" v="479"/>
          <ac:spMkLst>
            <pc:docMk/>
            <pc:sldMk cId="1391933613" sldId="305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6:22.009" v="482" actId="1076"/>
          <ac:picMkLst>
            <pc:docMk/>
            <pc:sldMk cId="1391933613" sldId="305"/>
            <ac:picMk id="5" creationId="{C718CFDA-C57D-38F3-5098-1B60C01D80FC}"/>
          </ac:picMkLst>
        </pc:picChg>
        <pc:picChg chg="add mod">
          <ac:chgData name="Meehan, Conor" userId="f0efb965-348a-45f4-b123-bfc38a018e6c" providerId="ADAL" clId="{AD4EFC51-287C-CE42-9329-45149033A930}" dt="2022-05-05T13:36:22.009" v="482" actId="1076"/>
          <ac:picMkLst>
            <pc:docMk/>
            <pc:sldMk cId="1391933613" sldId="305"/>
            <ac:picMk id="6" creationId="{48D1D9DF-0DC2-A725-8DCF-9C6F9A11A2F8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24424215" sldId="306"/>
        </pc:sldMkLst>
      </pc:sldChg>
      <pc:sldChg chg="modSp add mod">
        <pc:chgData name="Meehan, Conor" userId="f0efb965-348a-45f4-b123-bfc38a018e6c" providerId="ADAL" clId="{AD4EFC51-287C-CE42-9329-45149033A930}" dt="2022-05-05T13:36:33.417" v="485"/>
        <pc:sldMkLst>
          <pc:docMk/>
          <pc:sldMk cId="2368149602" sldId="306"/>
        </pc:sldMkLst>
        <pc:spChg chg="mod">
          <ac:chgData name="Meehan, Conor" userId="f0efb965-348a-45f4-b123-bfc38a018e6c" providerId="ADAL" clId="{AD4EFC51-287C-CE42-9329-45149033A930}" dt="2022-05-05T13:36:28.853" v="484" actId="27636"/>
          <ac:spMkLst>
            <pc:docMk/>
            <pc:sldMk cId="2368149602" sldId="30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33.417" v="485"/>
          <ac:spMkLst>
            <pc:docMk/>
            <pc:sldMk cId="2368149602" sldId="306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57791215" sldId="307"/>
        </pc:sldMkLst>
      </pc:sldChg>
      <pc:sldChg chg="modSp add mod">
        <pc:chgData name="Meehan, Conor" userId="f0efb965-348a-45f4-b123-bfc38a018e6c" providerId="ADAL" clId="{AD4EFC51-287C-CE42-9329-45149033A930}" dt="2022-05-05T13:06:16.023" v="233" actId="20577"/>
        <pc:sldMkLst>
          <pc:docMk/>
          <pc:sldMk cId="2899272366" sldId="307"/>
        </pc:sldMkLst>
        <pc:spChg chg="mod">
          <ac:chgData name="Meehan, Conor" userId="f0efb965-348a-45f4-b123-bfc38a018e6c" providerId="ADAL" clId="{AD4EFC51-287C-CE42-9329-45149033A930}" dt="2022-05-05T13:06:16.023" v="233" actId="20577"/>
          <ac:spMkLst>
            <pc:docMk/>
            <pc:sldMk cId="2899272366" sldId="307"/>
            <ac:spMk id="2" creationId="{1154DFE8-7E94-7D42-8F57-AE1BC6C92109}"/>
          </ac:spMkLst>
        </pc:spChg>
      </pc:sldChg>
      <pc:sldChg chg="modSp add mod">
        <pc:chgData name="Meehan, Conor" userId="f0efb965-348a-45f4-b123-bfc38a018e6c" providerId="ADAL" clId="{AD4EFC51-287C-CE42-9329-45149033A930}" dt="2022-05-05T13:34:35.572" v="450"/>
        <pc:sldMkLst>
          <pc:docMk/>
          <pc:sldMk cId="3680004511" sldId="308"/>
        </pc:sldMkLst>
        <pc:spChg chg="mod">
          <ac:chgData name="Meehan, Conor" userId="f0efb965-348a-45f4-b123-bfc38a018e6c" providerId="ADAL" clId="{AD4EFC51-287C-CE42-9329-45149033A930}" dt="2022-05-05T13:34:35.572" v="450"/>
          <ac:spMkLst>
            <pc:docMk/>
            <pc:sldMk cId="3680004511" sldId="308"/>
            <ac:spMk id="2" creationId="{1154DFE8-7E94-7D42-8F57-AE1BC6C92109}"/>
          </ac:spMkLst>
        </pc:spChg>
      </pc:sldChg>
      <pc:sldChg chg="addSp delSp modSp add">
        <pc:chgData name="Meehan, Conor" userId="f0efb965-348a-45f4-b123-bfc38a018e6c" providerId="ADAL" clId="{AD4EFC51-287C-CE42-9329-45149033A930}" dt="2022-05-05T13:36:00.593" v="478" actId="1076"/>
        <pc:sldMkLst>
          <pc:docMk/>
          <pc:sldMk cId="1096136835" sldId="309"/>
        </pc:sldMkLst>
        <pc:picChg chg="add mod">
          <ac:chgData name="Meehan, Conor" userId="f0efb965-348a-45f4-b123-bfc38a018e6c" providerId="ADAL" clId="{AD4EFC51-287C-CE42-9329-45149033A930}" dt="2022-05-05T13:36:00.593" v="478" actId="1076"/>
          <ac:picMkLst>
            <pc:docMk/>
            <pc:sldMk cId="1096136835" sldId="309"/>
            <ac:picMk id="6" creationId="{DADFEC6A-CCD9-356D-9696-38BA31806B9A}"/>
          </ac:picMkLst>
        </pc:picChg>
        <pc:picChg chg="del">
          <ac:chgData name="Meehan, Conor" userId="f0efb965-348a-45f4-b123-bfc38a018e6c" providerId="ADAL" clId="{AD4EFC51-287C-CE42-9329-45149033A930}" dt="2022-05-05T13:35:58.243" v="476" actId="478"/>
          <ac:picMkLst>
            <pc:docMk/>
            <pc:sldMk cId="1096136835" sldId="309"/>
            <ac:picMk id="9" creationId="{70C5732E-3188-F289-FBA3-5BE7EAA2B848}"/>
          </ac:picMkLst>
        </pc:picChg>
      </pc:sldChg>
      <pc:sldChg chg="addSp delSp modSp add ord">
        <pc:chgData name="Meehan, Conor" userId="f0efb965-348a-45f4-b123-bfc38a018e6c" providerId="ADAL" clId="{AD4EFC51-287C-CE42-9329-45149033A930}" dt="2022-05-05T13:35:53.898" v="475" actId="20578"/>
        <pc:sldMkLst>
          <pc:docMk/>
          <pc:sldMk cId="2556667923" sldId="310"/>
        </pc:sldMkLst>
        <pc:picChg chg="add mod">
          <ac:chgData name="Meehan, Conor" userId="f0efb965-348a-45f4-b123-bfc38a018e6c" providerId="ADAL" clId="{AD4EFC51-287C-CE42-9329-45149033A930}" dt="2022-05-05T13:35:48.291" v="474" actId="1076"/>
          <ac:picMkLst>
            <pc:docMk/>
            <pc:sldMk cId="2556667923" sldId="310"/>
            <ac:picMk id="6" creationId="{32317ACC-1309-B8BC-EFDC-0B897E7DF9D1}"/>
          </ac:picMkLst>
        </pc:picChg>
        <pc:picChg chg="del">
          <ac:chgData name="Meehan, Conor" userId="f0efb965-348a-45f4-b123-bfc38a018e6c" providerId="ADAL" clId="{AD4EFC51-287C-CE42-9329-45149033A930}" dt="2022-05-05T13:35:43.828" v="472" actId="478"/>
          <ac:picMkLst>
            <pc:docMk/>
            <pc:sldMk cId="2556667923" sldId="310"/>
            <ac:picMk id="9" creationId="{70C5732E-3188-F289-FBA3-5BE7EAA2B848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3:37:00.507" v="506" actId="1076"/>
        <pc:sldMkLst>
          <pc:docMk/>
          <pc:sldMk cId="1676333417" sldId="311"/>
        </pc:sldMkLst>
        <pc:spChg chg="add del mod">
          <ac:chgData name="Meehan, Conor" userId="f0efb965-348a-45f4-b123-bfc38a018e6c" providerId="ADAL" clId="{AD4EFC51-287C-CE42-9329-45149033A930}" dt="2022-05-05T13:36:52.460" v="502" actId="478"/>
          <ac:spMkLst>
            <pc:docMk/>
            <pc:sldMk cId="1676333417" sldId="311"/>
            <ac:spMk id="4" creationId="{61482039-F8DA-725F-D260-F36B43755315}"/>
          </ac:spMkLst>
        </pc:spChg>
        <pc:spChg chg="del">
          <ac:chgData name="Meehan, Conor" userId="f0efb965-348a-45f4-b123-bfc38a018e6c" providerId="ADAL" clId="{AD4EFC51-287C-CE42-9329-45149033A930}" dt="2022-05-05T13:36:49.202" v="501" actId="478"/>
          <ac:spMkLst>
            <pc:docMk/>
            <pc:sldMk cId="1676333417" sldId="311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47.389" v="500" actId="20577"/>
          <ac:spMkLst>
            <pc:docMk/>
            <pc:sldMk cId="1676333417" sldId="311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7:00.507" v="506" actId="1076"/>
          <ac:picMkLst>
            <pc:docMk/>
            <pc:sldMk cId="1676333417" sldId="311"/>
            <ac:picMk id="9" creationId="{0F91A8F0-07E2-5A8D-00BB-6F7D45FA2F4A}"/>
          </ac:picMkLst>
        </pc:picChg>
      </pc:sldChg>
      <pc:sldChg chg="modSp add mod">
        <pc:chgData name="Meehan, Conor" userId="f0efb965-348a-45f4-b123-bfc38a018e6c" providerId="ADAL" clId="{AD4EFC51-287C-CE42-9329-45149033A930}" dt="2022-05-05T13:37:10.404" v="509"/>
        <pc:sldMkLst>
          <pc:docMk/>
          <pc:sldMk cId="3489077636" sldId="312"/>
        </pc:sldMkLst>
        <pc:spChg chg="mod">
          <ac:chgData name="Meehan, Conor" userId="f0efb965-348a-45f4-b123-bfc38a018e6c" providerId="ADAL" clId="{AD4EFC51-287C-CE42-9329-45149033A930}" dt="2022-05-05T13:37:06.049" v="508" actId="27636"/>
          <ac:spMkLst>
            <pc:docMk/>
            <pc:sldMk cId="3489077636" sldId="31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7:10.404" v="509"/>
          <ac:spMkLst>
            <pc:docMk/>
            <pc:sldMk cId="3489077636" sldId="312"/>
            <ac:spMk id="8" creationId="{551F150B-CD36-EC43-A80B-C4F967B90C86}"/>
          </ac:spMkLst>
        </pc:spChg>
      </pc:sldChg>
      <pc:sldChg chg="add del">
        <pc:chgData name="Meehan, Conor" userId="f0efb965-348a-45f4-b123-bfc38a018e6c" providerId="ADAL" clId="{AD4EFC51-287C-CE42-9329-45149033A930}" dt="2022-05-05T13:37:37.616" v="537" actId="2696"/>
        <pc:sldMkLst>
          <pc:docMk/>
          <pc:sldMk cId="438810536" sldId="313"/>
        </pc:sldMkLst>
      </pc:sldChg>
      <pc:sldChg chg="modSp add mod">
        <pc:chgData name="Meehan, Conor" userId="f0efb965-348a-45f4-b123-bfc38a018e6c" providerId="ADAL" clId="{AD4EFC51-287C-CE42-9329-45149033A930}" dt="2022-05-05T13:37:31.872" v="536" actId="20577"/>
        <pc:sldMkLst>
          <pc:docMk/>
          <pc:sldMk cId="976307950" sldId="314"/>
        </pc:sldMkLst>
        <pc:spChg chg="mod">
          <ac:chgData name="Meehan, Conor" userId="f0efb965-348a-45f4-b123-bfc38a018e6c" providerId="ADAL" clId="{AD4EFC51-287C-CE42-9329-45149033A930}" dt="2022-05-05T13:37:31.872" v="536" actId="20577"/>
          <ac:spMkLst>
            <pc:docMk/>
            <pc:sldMk cId="976307950" sldId="314"/>
            <ac:spMk id="2" creationId="{1154DFE8-7E94-7D42-8F57-AE1BC6C92109}"/>
          </ac:spMkLst>
        </pc:spChg>
      </pc:sldChg>
      <pc:sldChg chg="add">
        <pc:chgData name="Meehan, Conor" userId="f0efb965-348a-45f4-b123-bfc38a018e6c" providerId="ADAL" clId="{AD4EFC51-287C-CE42-9329-45149033A930}" dt="2022-05-05T13:37:39.403" v="538"/>
        <pc:sldMkLst>
          <pc:docMk/>
          <pc:sldMk cId="3305305527" sldId="315"/>
        </pc:sldMkLst>
      </pc:sldChg>
    </pc:docChg>
  </pc:docChgLst>
  <pc:docChgLst>
    <pc:chgData name="Meehan, Conor" userId="f0efb965-348a-45f4-b123-bfc38a018e6c" providerId="ADAL" clId="{37D2BB4D-EA58-084F-A099-893F2EEBD2C9}"/>
    <pc:docChg chg="modSld">
      <pc:chgData name="Meehan, Conor" userId="f0efb965-348a-45f4-b123-bfc38a018e6c" providerId="ADAL" clId="{37D2BB4D-EA58-084F-A099-893F2EEBD2C9}" dt="2022-03-09T07:29:19.946" v="13" actId="20577"/>
      <pc:docMkLst>
        <pc:docMk/>
      </pc:docMkLst>
      <pc:sldChg chg="modSp mod">
        <pc:chgData name="Meehan, Conor" userId="f0efb965-348a-45f4-b123-bfc38a018e6c" providerId="ADAL" clId="{37D2BB4D-EA58-084F-A099-893F2EEBD2C9}" dt="2022-03-09T07:28:58.812" v="9" actId="20577"/>
        <pc:sldMkLst>
          <pc:docMk/>
          <pc:sldMk cId="2383494940" sldId="256"/>
        </pc:sldMkLst>
        <pc:spChg chg="mod">
          <ac:chgData name="Meehan, Conor" userId="f0efb965-348a-45f4-b123-bfc38a018e6c" providerId="ADAL" clId="{37D2BB4D-EA58-084F-A099-893F2EEBD2C9}" dt="2022-03-09T07:28:58.812" v="9" actId="20577"/>
          <ac:spMkLst>
            <pc:docMk/>
            <pc:sldMk cId="2383494940" sldId="256"/>
            <ac:spMk id="6" creationId="{CA186570-7106-254D-9DED-7DBE617342D0}"/>
          </ac:spMkLst>
        </pc:spChg>
      </pc:sldChg>
      <pc:sldChg chg="modSp mod">
        <pc:chgData name="Meehan, Conor" userId="f0efb965-348a-45f4-b123-bfc38a018e6c" providerId="ADAL" clId="{37D2BB4D-EA58-084F-A099-893F2EEBD2C9}" dt="2022-03-09T07:29:12.827" v="11" actId="20577"/>
        <pc:sldMkLst>
          <pc:docMk/>
          <pc:sldMk cId="918799015" sldId="295"/>
        </pc:sldMkLst>
        <pc:spChg chg="mod">
          <ac:chgData name="Meehan, Conor" userId="f0efb965-348a-45f4-b123-bfc38a018e6c" providerId="ADAL" clId="{37D2BB4D-EA58-084F-A099-893F2EEBD2C9}" dt="2022-03-09T07:29:12.827" v="11" actId="20577"/>
          <ac:spMkLst>
            <pc:docMk/>
            <pc:sldMk cId="918799015" sldId="295"/>
            <ac:spMk id="3" creationId="{F73AF5A6-D9A1-8040-9178-2C1B7AADEEA2}"/>
          </ac:spMkLst>
        </pc:spChg>
      </pc:sldChg>
      <pc:sldChg chg="modSp mod">
        <pc:chgData name="Meehan, Conor" userId="f0efb965-348a-45f4-b123-bfc38a018e6c" providerId="ADAL" clId="{37D2BB4D-EA58-084F-A099-893F2EEBD2C9}" dt="2022-03-09T07:29:19.946" v="13" actId="20577"/>
        <pc:sldMkLst>
          <pc:docMk/>
          <pc:sldMk cId="2646516951" sldId="304"/>
        </pc:sldMkLst>
        <pc:spChg chg="mod">
          <ac:chgData name="Meehan, Conor" userId="f0efb965-348a-45f4-b123-bfc38a018e6c" providerId="ADAL" clId="{37D2BB4D-EA58-084F-A099-893F2EEBD2C9}" dt="2022-03-09T07:29:19.946" v="13" actId="20577"/>
          <ac:spMkLst>
            <pc:docMk/>
            <pc:sldMk cId="2646516951" sldId="304"/>
            <ac:spMk id="3" creationId="{D0297D90-8EA0-A44B-8D5F-80520E23333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1D7C-81F1-BA48-B0CF-02C398C91972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8987-9C11-FC43-B2CE-3A9A6A29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51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6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06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71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53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98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83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89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05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10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6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68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13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2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80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61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60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70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2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3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18/07/2023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4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C663E-9DDC-5B49-A342-3EE516970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1427-DD3F-9240-BD4A-0CC21218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2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A91DF-79A7-914F-947D-CF727424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2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1597D-B745-8C47-9BCA-19CC45F98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47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9431-5C22-DF40-B12F-3B430B2D2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07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24E7D-7F6A-0541-9FC9-D284AAA24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02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C068-799F-5647-86FD-975D93E27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46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71FCE-6DA7-5549-92C6-554D5232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65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18/07/2023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8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51983-37A2-2345-917B-4559D70F4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3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3C732-A419-E840-970E-326B7FDD4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60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24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965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C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9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5B0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5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5B0A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20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 userDrawn="1"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446B3-A205-CB44-8165-EDDF1073E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E6005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62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BD13E-6F12-BA45-881A-F273DAED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9E043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245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94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18/07/2023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5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2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387D1-CCDB-AA42-911D-99DAFBC81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2" r:id="rId3"/>
    <p:sldLayoutId id="2147483652" r:id="rId4"/>
    <p:sldLayoutId id="2147483676" r:id="rId5"/>
    <p:sldLayoutId id="2147483670" r:id="rId6"/>
    <p:sldLayoutId id="2147483684" r:id="rId7"/>
    <p:sldLayoutId id="2147483659" r:id="rId8"/>
    <p:sldLayoutId id="2147483653" r:id="rId9"/>
    <p:sldLayoutId id="2147483679" r:id="rId10"/>
    <p:sldLayoutId id="2147483680" r:id="rId11"/>
    <p:sldLayoutId id="2147483677" r:id="rId12"/>
    <p:sldLayoutId id="2147483678" r:id="rId13"/>
    <p:sldLayoutId id="2147483683" r:id="rId14"/>
    <p:sldLayoutId id="2147483651" r:id="rId15"/>
    <p:sldLayoutId id="2147483669" r:id="rId16"/>
    <p:sldLayoutId id="2147483662" r:id="rId17"/>
    <p:sldLayoutId id="2147483667" r:id="rId18"/>
    <p:sldLayoutId id="2147483663" r:id="rId19"/>
    <p:sldLayoutId id="2147483661" r:id="rId20"/>
    <p:sldLayoutId id="2147483668" r:id="rId21"/>
    <p:sldLayoutId id="2147483660" r:id="rId22"/>
    <p:sldLayoutId id="2147483687" r:id="rId23"/>
    <p:sldLayoutId id="2147483688" r:id="rId24"/>
    <p:sldLayoutId id="2147483689" r:id="rId25"/>
    <p:sldLayoutId id="2147483685" r:id="rId26"/>
    <p:sldLayoutId id="2147483658" r:id="rId27"/>
    <p:sldLayoutId id="2147483686" r:id="rId28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E60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6005B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5" pos="4951" userDrawn="1">
          <p15:clr>
            <a:srgbClr val="A4A3A4"/>
          </p15:clr>
        </p15:guide>
        <p15:guide id="6" pos="5178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3816" userDrawn="1">
          <p15:clr>
            <a:srgbClr val="A4A3A4"/>
          </p15:clr>
        </p15:guide>
        <p15:guide id="10" orient="horz" pos="4042" userDrawn="1">
          <p15:clr>
            <a:srgbClr val="A4A3A4"/>
          </p15:clr>
        </p15:guide>
        <p15:guide id="11" pos="3727" userDrawn="1">
          <p15:clr>
            <a:srgbClr val="A4A3A4"/>
          </p15:clr>
        </p15:guide>
        <p15:guide id="12" pos="3953" userDrawn="1">
          <p15:clr>
            <a:srgbClr val="A4A3A4"/>
          </p15:clr>
        </p15:guide>
        <p15:guide id="13" orient="horz" pos="3589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  <p15:guide id="15" orient="horz" pos="12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gif"/><Relationship Id="rId4" Type="http://schemas.openxmlformats.org/officeDocument/2006/relationships/hyperlink" Target="https://journals.asm.org/doi/10.1128/msphere.01202-2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9"/>
            <a:ext cx="11306175" cy="1267018"/>
          </a:xfrm>
        </p:spPr>
        <p:txBody>
          <a:bodyPr>
            <a:noAutofit/>
          </a:bodyPr>
          <a:lstStyle/>
          <a:p>
            <a:r>
              <a:rPr lang="en-GB" sz="4400" noProof="0" dirty="0"/>
              <a:t>Microbiome analysis</a:t>
            </a:r>
            <a:endParaRPr lang="en-GB" sz="4400" i="1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E7974-55B9-AA4E-BF3A-6C5D6E0541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noProof="0" dirty="0"/>
              <a:t>Conor Meehan (he/they)</a:t>
            </a:r>
          </a:p>
          <a:p>
            <a:r>
              <a:rPr lang="en-GB" noProof="0" dirty="0" err="1"/>
              <a:t>conor.meehan@ntu.ac.uk</a:t>
            </a:r>
            <a:endParaRPr lang="en-GB" noProof="0" dirty="0"/>
          </a:p>
          <a:p>
            <a:r>
              <a:rPr lang="en-GB" noProof="0" dirty="0"/>
              <a:t>@</a:t>
            </a:r>
            <a:r>
              <a:rPr lang="en-GB" noProof="0" dirty="0" err="1"/>
              <a:t>con_meehan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8349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. 1">
            <a:extLst>
              <a:ext uri="{FF2B5EF4-FFF2-40B4-BE49-F238E27FC236}">
                <a16:creationId xmlns:a16="http://schemas.microsoft.com/office/drawing/2014/main" id="{1D79A114-631E-DC1F-5119-DB542327D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50" y="1109776"/>
            <a:ext cx="7514299" cy="5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400" dirty="0"/>
              <a:t>Microbiome profiling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4168E-55C9-E2C0-937B-5FC88B3C1243}"/>
              </a:ext>
            </a:extLst>
          </p:cNvPr>
          <p:cNvSpPr txBox="1"/>
          <p:nvPr/>
        </p:nvSpPr>
        <p:spPr>
          <a:xfrm>
            <a:off x="9447338" y="6485633"/>
            <a:ext cx="27446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Kauter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et al Animal Microbiome 2019</a:t>
            </a:r>
          </a:p>
        </p:txBody>
      </p:sp>
    </p:spTree>
    <p:extLst>
      <p:ext uri="{BB962C8B-B14F-4D97-AF65-F5344CB8AC3E}">
        <p14:creationId xmlns:p14="http://schemas.microsoft.com/office/powerpoint/2010/main" val="3218682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400" dirty="0" err="1"/>
              <a:t>Culturomics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4168E-55C9-E2C0-937B-5FC88B3C1243}"/>
              </a:ext>
            </a:extLst>
          </p:cNvPr>
          <p:cNvSpPr txBox="1"/>
          <p:nvPr/>
        </p:nvSpPr>
        <p:spPr>
          <a:xfrm>
            <a:off x="9882460" y="6485633"/>
            <a:ext cx="2337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Lagier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et al Nat Rev Micro 2018</a:t>
            </a:r>
          </a:p>
        </p:txBody>
      </p:sp>
      <p:pic>
        <p:nvPicPr>
          <p:cNvPr id="3" name="Picture 2" descr="figure2">
            <a:extLst>
              <a:ext uri="{FF2B5EF4-FFF2-40B4-BE49-F238E27FC236}">
                <a16:creationId xmlns:a16="http://schemas.microsoft.com/office/drawing/2014/main" id="{6C817E61-5799-3F3A-6E00-3A8F38B4B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40" y="1210458"/>
            <a:ext cx="7013440" cy="54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54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400" dirty="0"/>
              <a:t>Metabarcoding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4641830" cy="5190976"/>
          </a:xfrm>
        </p:spPr>
        <p:txBody>
          <a:bodyPr>
            <a:normAutofit/>
          </a:bodyPr>
          <a:lstStyle/>
          <a:p>
            <a:r>
              <a:rPr lang="en-GB" noProof="0" dirty="0"/>
              <a:t>Also called amplicon sequencing</a:t>
            </a:r>
          </a:p>
          <a:p>
            <a:r>
              <a:rPr lang="en-GB" noProof="0" dirty="0"/>
              <a:t>Portion of 16S rRNA gene used for taxonomic identification</a:t>
            </a:r>
          </a:p>
          <a:p>
            <a:pPr lvl="1"/>
            <a:r>
              <a:rPr lang="en-GB" noProof="0" dirty="0"/>
              <a:t>Difficult to distinguish below species level</a:t>
            </a:r>
          </a:p>
          <a:p>
            <a:r>
              <a:rPr lang="en-GB" noProof="0" dirty="0"/>
              <a:t>Programs:</a:t>
            </a:r>
          </a:p>
          <a:p>
            <a:pPr lvl="1"/>
            <a:r>
              <a:rPr lang="en-GB" noProof="0" dirty="0"/>
              <a:t>QIIME2</a:t>
            </a:r>
          </a:p>
          <a:p>
            <a:pPr lvl="1"/>
            <a:r>
              <a:rPr lang="en-GB" noProof="0" dirty="0" err="1"/>
              <a:t>Mothur</a:t>
            </a:r>
            <a:endParaRPr lang="en-GB" noProof="0" dirty="0"/>
          </a:p>
          <a:p>
            <a:pPr lvl="1"/>
            <a:r>
              <a:rPr lang="en-GB" noProof="0" dirty="0" err="1"/>
              <a:t>PhyloSeq</a:t>
            </a:r>
            <a:r>
              <a:rPr lang="en-GB" noProof="0" dirty="0"/>
              <a:t> (post-mapping analyses in R)</a:t>
            </a:r>
          </a:p>
          <a:p>
            <a:endParaRPr lang="en-GB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C8C187-1754-ECA5-F0E2-D65E6BEBE536}"/>
              </a:ext>
            </a:extLst>
          </p:cNvPr>
          <p:cNvSpPr txBox="1"/>
          <p:nvPr/>
        </p:nvSpPr>
        <p:spPr>
          <a:xfrm>
            <a:off x="5629803" y="6506508"/>
            <a:ext cx="67088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https://</a:t>
            </a:r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journals.plos.org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ploscompbiol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/article/</a:t>
            </a:r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figure?id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=10.1371/journal.pcbi.1002808.g001</a:t>
            </a:r>
          </a:p>
        </p:txBody>
      </p:sp>
      <p:pic>
        <p:nvPicPr>
          <p:cNvPr id="4" name="Picture 6" descr="Figure 1">
            <a:extLst>
              <a:ext uri="{FF2B5EF4-FFF2-40B4-BE49-F238E27FC236}">
                <a16:creationId xmlns:a16="http://schemas.microsoft.com/office/drawing/2014/main" id="{32D13AD5-B732-84A3-0CC5-186D85235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84"/>
          <a:stretch/>
        </p:blipFill>
        <p:spPr bwMode="auto">
          <a:xfrm>
            <a:off x="5629802" y="1222626"/>
            <a:ext cx="6384397" cy="485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959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400" dirty="0"/>
              <a:t>Which 16S region?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1" y="1222626"/>
            <a:ext cx="6501009" cy="2962731"/>
          </a:xfrm>
        </p:spPr>
        <p:txBody>
          <a:bodyPr>
            <a:normAutofit/>
          </a:bodyPr>
          <a:lstStyle/>
          <a:p>
            <a:r>
              <a:rPr lang="en-GB" noProof="0" dirty="0"/>
              <a:t>Only variable regions chosen</a:t>
            </a:r>
          </a:p>
          <a:p>
            <a:pPr lvl="1"/>
            <a:r>
              <a:rPr lang="en-GB" noProof="0" dirty="0"/>
              <a:t>Different regions, different bacteria captured</a:t>
            </a:r>
          </a:p>
          <a:p>
            <a:r>
              <a:rPr lang="en-GB" noProof="0" dirty="0"/>
              <a:t>3</a:t>
            </a:r>
            <a:r>
              <a:rPr lang="en-GB" baseline="30000" noProof="0" dirty="0"/>
              <a:t>rd</a:t>
            </a:r>
            <a:r>
              <a:rPr lang="en-GB" noProof="0" dirty="0"/>
              <a:t> generation sequencing allows for whole 16S</a:t>
            </a:r>
          </a:p>
          <a:p>
            <a:pPr lvl="1"/>
            <a:r>
              <a:rPr lang="en-GB" noProof="0" dirty="0"/>
              <a:t>Better resolution</a:t>
            </a:r>
          </a:p>
          <a:p>
            <a:pPr lvl="1"/>
            <a:r>
              <a:rPr lang="en-GB" noProof="0" dirty="0"/>
              <a:t>Less depth (for now)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C8C187-1754-ECA5-F0E2-D65E6BEBE536}"/>
              </a:ext>
            </a:extLst>
          </p:cNvPr>
          <p:cNvSpPr txBox="1"/>
          <p:nvPr/>
        </p:nvSpPr>
        <p:spPr>
          <a:xfrm>
            <a:off x="10272885" y="6506508"/>
            <a:ext cx="19191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Walker et al Sci Rep 2020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863E192-044C-5528-9EB3-2E8120032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86"/>
          <a:stretch/>
        </p:blipFill>
        <p:spPr bwMode="auto">
          <a:xfrm>
            <a:off x="1388910" y="4281710"/>
            <a:ext cx="9749565" cy="214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igure4">
            <a:extLst>
              <a:ext uri="{FF2B5EF4-FFF2-40B4-BE49-F238E27FC236}">
                <a16:creationId xmlns:a16="http://schemas.microsoft.com/office/drawing/2014/main" id="{F54B3014-D2E8-3E37-31BB-10DFB8D13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31" r="54084" b="6027"/>
          <a:stretch/>
        </p:blipFill>
        <p:spPr bwMode="auto">
          <a:xfrm>
            <a:off x="7488981" y="1055837"/>
            <a:ext cx="2919297" cy="321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igure4">
            <a:extLst>
              <a:ext uri="{FF2B5EF4-FFF2-40B4-BE49-F238E27FC236}">
                <a16:creationId xmlns:a16="http://schemas.microsoft.com/office/drawing/2014/main" id="{20FE0139-BD80-F76F-E8DC-816E78F24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2" t="92407" r="44555" b="-1097"/>
          <a:stretch/>
        </p:blipFill>
        <p:spPr bwMode="auto">
          <a:xfrm>
            <a:off x="10611478" y="2564493"/>
            <a:ext cx="720081" cy="5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30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400" dirty="0"/>
              <a:t>Which 16S database?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1000828" cy="5305174"/>
          </a:xfrm>
        </p:spPr>
        <p:txBody>
          <a:bodyPr>
            <a:normAutofit/>
          </a:bodyPr>
          <a:lstStyle/>
          <a:p>
            <a:r>
              <a:rPr lang="en-GB" noProof="0" dirty="0"/>
              <a:t>3 primary 16S rRNA gene reference databases:</a:t>
            </a:r>
          </a:p>
          <a:p>
            <a:pPr lvl="1"/>
            <a:r>
              <a:rPr lang="en-GB" noProof="0" dirty="0"/>
              <a:t>GreenGenes2 (GG2)</a:t>
            </a:r>
          </a:p>
          <a:p>
            <a:pPr lvl="2"/>
            <a:r>
              <a:rPr lang="en-GB" noProof="0" dirty="0"/>
              <a:t>Superseded </a:t>
            </a:r>
            <a:r>
              <a:rPr lang="en-GB" noProof="0" dirty="0" err="1"/>
              <a:t>GreenGenes</a:t>
            </a:r>
            <a:r>
              <a:rPr lang="en-GB" noProof="0" dirty="0"/>
              <a:t> (GG)</a:t>
            </a:r>
          </a:p>
          <a:p>
            <a:pPr lvl="2"/>
            <a:r>
              <a:rPr lang="en-GB" noProof="0" dirty="0"/>
              <a:t>Can do to species level (supposedly)</a:t>
            </a:r>
          </a:p>
          <a:p>
            <a:pPr lvl="2"/>
            <a:r>
              <a:rPr lang="en-GB" noProof="0" dirty="0"/>
              <a:t>Currently seems to be preferred option (but not implemented in all tools)</a:t>
            </a:r>
          </a:p>
          <a:p>
            <a:pPr lvl="1"/>
            <a:r>
              <a:rPr lang="en-GB" noProof="0" dirty="0"/>
              <a:t>Silva</a:t>
            </a:r>
          </a:p>
          <a:p>
            <a:pPr lvl="2"/>
            <a:r>
              <a:rPr lang="en-GB" noProof="0" dirty="0"/>
              <a:t>Quite complete</a:t>
            </a:r>
          </a:p>
          <a:p>
            <a:pPr lvl="2"/>
            <a:r>
              <a:rPr lang="en-GB" noProof="0" dirty="0"/>
              <a:t>Species-level no longer being curated</a:t>
            </a:r>
          </a:p>
          <a:p>
            <a:pPr lvl="1"/>
            <a:r>
              <a:rPr lang="en-GB" noProof="0" dirty="0"/>
              <a:t>RDP</a:t>
            </a:r>
          </a:p>
          <a:p>
            <a:pPr lvl="2"/>
            <a:r>
              <a:rPr lang="en-GB" noProof="0" dirty="0"/>
              <a:t>Only goes to genus level</a:t>
            </a:r>
          </a:p>
          <a:p>
            <a:r>
              <a:rPr lang="en-GB" noProof="0" dirty="0"/>
              <a:t>Most tools can have the database changed to your preference</a:t>
            </a:r>
          </a:p>
          <a:p>
            <a:pPr lvl="1"/>
            <a:r>
              <a:rPr lang="en-GB" noProof="0" dirty="0"/>
              <a:t>Need to ensure trained on same classifier you use</a:t>
            </a:r>
          </a:p>
        </p:txBody>
      </p:sp>
    </p:spTree>
    <p:extLst>
      <p:ext uri="{BB962C8B-B14F-4D97-AF65-F5344CB8AC3E}">
        <p14:creationId xmlns:p14="http://schemas.microsoft.com/office/powerpoint/2010/main" val="940994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400" dirty="0"/>
              <a:t>No tool/database is perfect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7E67F0-0AD7-B19F-ADA9-8C94C3499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91"/>
          <a:stretch/>
        </p:blipFill>
        <p:spPr bwMode="auto">
          <a:xfrm>
            <a:off x="5486400" y="2235443"/>
            <a:ext cx="6389688" cy="29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76CF3CB-1105-E6EA-0161-D18EE693E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0472" y="1007479"/>
            <a:ext cx="3965028" cy="935621"/>
          </a:xfrm>
        </p:spPr>
        <p:txBody>
          <a:bodyPr>
            <a:normAutofit/>
          </a:bodyPr>
          <a:lstStyle/>
          <a:p>
            <a:r>
              <a:rPr lang="en-GB" noProof="0" dirty="0"/>
              <a:t>Database differences</a:t>
            </a:r>
          </a:p>
          <a:p>
            <a:pPr lvl="1"/>
            <a:r>
              <a:rPr lang="en-GB" noProof="0" dirty="0"/>
              <a:t>Note this is GG not GG2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49C52-DF6F-2183-FB85-670AD9CCC5BD}"/>
              </a:ext>
            </a:extLst>
          </p:cNvPr>
          <p:cNvSpPr txBox="1"/>
          <p:nvPr/>
        </p:nvSpPr>
        <p:spPr>
          <a:xfrm>
            <a:off x="987838" y="6312847"/>
            <a:ext cx="11102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Read this (and other benchmark papers): </a:t>
            </a:r>
            <a:r>
              <a:rPr lang="en-GB" b="1" dirty="0">
                <a:hlinkClick r:id="rId4"/>
              </a:rPr>
              <a:t>https://journals.asm.org/doi/10.1128/msphere.01202-20</a:t>
            </a:r>
            <a:endParaRPr lang="en-GB" b="1" dirty="0"/>
          </a:p>
          <a:p>
            <a:endParaRPr lang="en-GB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9457FA4-4966-4103-A580-E346DCBA1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6" b="51289"/>
          <a:stretch/>
        </p:blipFill>
        <p:spPr bwMode="auto">
          <a:xfrm>
            <a:off x="138112" y="1386640"/>
            <a:ext cx="4959576" cy="445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26EE50CF-324E-F03A-CD27-3B9DA47E4BF6}"/>
              </a:ext>
            </a:extLst>
          </p:cNvPr>
          <p:cNvSpPr txBox="1">
            <a:spLocks/>
          </p:cNvSpPr>
          <p:nvPr/>
        </p:nvSpPr>
        <p:spPr>
          <a:xfrm>
            <a:off x="987838" y="988161"/>
            <a:ext cx="3380828" cy="51727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6005B"/>
              </a:buClr>
              <a:buFont typeface="Wingdings" pitchFamily="2" charset="2"/>
              <a:buChar char="§"/>
              <a:defRPr sz="2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Amplicon differences</a:t>
            </a:r>
          </a:p>
        </p:txBody>
      </p:sp>
    </p:spTree>
    <p:extLst>
      <p:ext uri="{BB962C8B-B14F-4D97-AF65-F5344CB8AC3E}">
        <p14:creationId xmlns:p14="http://schemas.microsoft.com/office/powerpoint/2010/main" val="3691697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400" dirty="0"/>
              <a:t>Metagenomics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1" y="1222626"/>
            <a:ext cx="4641831" cy="5190976"/>
          </a:xfrm>
        </p:spPr>
        <p:txBody>
          <a:bodyPr>
            <a:normAutofit/>
          </a:bodyPr>
          <a:lstStyle/>
          <a:p>
            <a:r>
              <a:rPr lang="en-GB" noProof="0" dirty="0"/>
              <a:t>Sequence all DNA in the sample</a:t>
            </a:r>
          </a:p>
          <a:p>
            <a:r>
              <a:rPr lang="en-GB" noProof="0" dirty="0"/>
              <a:t>Tools (non-exhaustive list)</a:t>
            </a:r>
          </a:p>
          <a:p>
            <a:pPr lvl="1"/>
            <a:r>
              <a:rPr lang="en-GB" noProof="0" dirty="0"/>
              <a:t>Assembly</a:t>
            </a:r>
          </a:p>
          <a:p>
            <a:pPr lvl="2"/>
            <a:r>
              <a:rPr lang="en-GB" noProof="0" dirty="0"/>
              <a:t>MEGAHIT</a:t>
            </a:r>
          </a:p>
          <a:p>
            <a:pPr lvl="2"/>
            <a:r>
              <a:rPr lang="en-GB" noProof="0" dirty="0" err="1"/>
              <a:t>metaSPAdes</a:t>
            </a:r>
            <a:endParaRPr lang="en-GB" noProof="0" dirty="0"/>
          </a:p>
          <a:p>
            <a:pPr lvl="1"/>
            <a:r>
              <a:rPr lang="en-GB" noProof="0" dirty="0"/>
              <a:t>Direct taxonomic classification</a:t>
            </a:r>
          </a:p>
          <a:p>
            <a:pPr lvl="2"/>
            <a:r>
              <a:rPr lang="en-GB" noProof="0" dirty="0"/>
              <a:t>Kraken2</a:t>
            </a:r>
          </a:p>
          <a:p>
            <a:pPr lvl="2"/>
            <a:r>
              <a:rPr lang="en-GB" noProof="0" dirty="0"/>
              <a:t>Centrifuge</a:t>
            </a:r>
          </a:p>
          <a:p>
            <a:r>
              <a:rPr lang="en-GB" noProof="0" dirty="0"/>
              <a:t>Require a lot of computational resources</a:t>
            </a:r>
          </a:p>
          <a:p>
            <a:pPr lvl="1"/>
            <a:r>
              <a:rPr lang="en-GB" noProof="0" dirty="0"/>
              <a:t>Kraken2 needs 36Gb of RAM</a:t>
            </a:r>
          </a:p>
          <a:p>
            <a:pPr lvl="1"/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C8C187-1754-ECA5-F0E2-D65E6BEBE536}"/>
              </a:ext>
            </a:extLst>
          </p:cNvPr>
          <p:cNvSpPr txBox="1"/>
          <p:nvPr/>
        </p:nvSpPr>
        <p:spPr>
          <a:xfrm>
            <a:off x="5629803" y="6506508"/>
            <a:ext cx="67088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https://</a:t>
            </a:r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journals.plos.org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ploscompbiol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/article/</a:t>
            </a:r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figure?id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=10.1371/journal.pcbi.1002808.g001</a:t>
            </a:r>
          </a:p>
        </p:txBody>
      </p:sp>
      <p:pic>
        <p:nvPicPr>
          <p:cNvPr id="5" name="Picture 4" descr="Figure 1">
            <a:extLst>
              <a:ext uri="{FF2B5EF4-FFF2-40B4-BE49-F238E27FC236}">
                <a16:creationId xmlns:a16="http://schemas.microsoft.com/office/drawing/2014/main" id="{1D2C4B8F-000F-3EF6-A521-73BC20012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5" t="27397" r="1515" b="679"/>
          <a:stretch/>
        </p:blipFill>
        <p:spPr bwMode="auto">
          <a:xfrm>
            <a:off x="5755912" y="1064694"/>
            <a:ext cx="5737588" cy="529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35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400" dirty="0"/>
              <a:t>Metagenomics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C8C187-1754-ECA5-F0E2-D65E6BEBE536}"/>
              </a:ext>
            </a:extLst>
          </p:cNvPr>
          <p:cNvSpPr txBox="1"/>
          <p:nvPr/>
        </p:nvSpPr>
        <p:spPr>
          <a:xfrm>
            <a:off x="9854501" y="6506508"/>
            <a:ext cx="2337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Lagier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et al Nat Rev Micro 2018</a:t>
            </a:r>
          </a:p>
        </p:txBody>
      </p:sp>
      <p:pic>
        <p:nvPicPr>
          <p:cNvPr id="9" name="Picture 2" descr="figure1">
            <a:extLst>
              <a:ext uri="{FF2B5EF4-FFF2-40B4-BE49-F238E27FC236}">
                <a16:creationId xmlns:a16="http://schemas.microsoft.com/office/drawing/2014/main" id="{C943FBD5-5D3B-854D-33DF-4992B6326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030208"/>
            <a:ext cx="6336704" cy="538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6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. 1">
            <a:extLst>
              <a:ext uri="{FF2B5EF4-FFF2-40B4-BE49-F238E27FC236}">
                <a16:creationId xmlns:a16="http://schemas.microsoft.com/office/drawing/2014/main" id="{1D79A114-631E-DC1F-5119-DB542327D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50" y="1109776"/>
            <a:ext cx="7514299" cy="5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400" dirty="0"/>
              <a:t>Microbiome profiling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4168E-55C9-E2C0-937B-5FC88B3C1243}"/>
              </a:ext>
            </a:extLst>
          </p:cNvPr>
          <p:cNvSpPr txBox="1"/>
          <p:nvPr/>
        </p:nvSpPr>
        <p:spPr>
          <a:xfrm>
            <a:off x="9447338" y="6485633"/>
            <a:ext cx="27446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Kauter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et al Animal Microbiome 2019</a:t>
            </a:r>
          </a:p>
        </p:txBody>
      </p:sp>
    </p:spTree>
    <p:extLst>
      <p:ext uri="{BB962C8B-B14F-4D97-AF65-F5344CB8AC3E}">
        <p14:creationId xmlns:p14="http://schemas.microsoft.com/office/powerpoint/2010/main" val="2598046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400" dirty="0"/>
              <a:t>Microbiome profiling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4168E-55C9-E2C0-937B-5FC88B3C1243}"/>
              </a:ext>
            </a:extLst>
          </p:cNvPr>
          <p:cNvSpPr txBox="1"/>
          <p:nvPr/>
        </p:nvSpPr>
        <p:spPr>
          <a:xfrm>
            <a:off x="9447338" y="6485633"/>
            <a:ext cx="27446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Kauter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et al Animal Microbiome 2019</a:t>
            </a:r>
          </a:p>
        </p:txBody>
      </p:sp>
      <p:pic>
        <p:nvPicPr>
          <p:cNvPr id="3" name="Picture 2" descr="Fig. 1">
            <a:extLst>
              <a:ext uri="{FF2B5EF4-FFF2-40B4-BE49-F238E27FC236}">
                <a16:creationId xmlns:a16="http://schemas.microsoft.com/office/drawing/2014/main" id="{EFD7EE36-A5E6-ACEC-2E2E-6F41EED64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8" t="19551" r="-113" b="14300"/>
          <a:stretch/>
        </p:blipFill>
        <p:spPr bwMode="auto">
          <a:xfrm>
            <a:off x="4265836" y="1126273"/>
            <a:ext cx="4009813" cy="547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2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Explain various terminology and concepts associated with microbiomes</a:t>
            </a:r>
          </a:p>
          <a:p>
            <a:endParaRPr lang="en-GB" noProof="0" dirty="0"/>
          </a:p>
          <a:p>
            <a:r>
              <a:rPr lang="en-GB" noProof="0" dirty="0"/>
              <a:t>Recognise the three primary diversity measures</a:t>
            </a:r>
          </a:p>
          <a:p>
            <a:endParaRPr lang="en-GB" noProof="0" dirty="0"/>
          </a:p>
          <a:p>
            <a:r>
              <a:rPr lang="en-GB" noProof="0" dirty="0"/>
              <a:t>Compare and critique various methodologies for microbiome profiling</a:t>
            </a:r>
          </a:p>
          <a:p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18174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400" dirty="0"/>
              <a:t>Amplicon vs metagenomic analyses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2050" name="Picture 2" descr="A clinician's guide to microbiome analysis | Nature Reviews  Gastroenterology &amp; Hepatology">
            <a:extLst>
              <a:ext uri="{FF2B5EF4-FFF2-40B4-BE49-F238E27FC236}">
                <a16:creationId xmlns:a16="http://schemas.microsoft.com/office/drawing/2014/main" id="{30F58409-3089-3B0A-F970-EE8EC11F1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1126273"/>
            <a:ext cx="5375275" cy="551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AD9872-9329-4AF8-3E9D-BFE909DBE4F1}"/>
              </a:ext>
            </a:extLst>
          </p:cNvPr>
          <p:cNvSpPr txBox="1"/>
          <p:nvPr/>
        </p:nvSpPr>
        <p:spPr>
          <a:xfrm>
            <a:off x="9732672" y="6485633"/>
            <a:ext cx="24593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Claesson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et al Nat Rev G&amp;H 2017</a:t>
            </a:r>
          </a:p>
        </p:txBody>
      </p:sp>
    </p:spTree>
    <p:extLst>
      <p:ext uri="{BB962C8B-B14F-4D97-AF65-F5344CB8AC3E}">
        <p14:creationId xmlns:p14="http://schemas.microsoft.com/office/powerpoint/2010/main" val="4111661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Tools for analyses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lnSpcReduction="10000"/>
          </a:bodyPr>
          <a:lstStyle/>
          <a:p>
            <a:endParaRPr lang="en-GB" sz="3200" noProof="0" dirty="0"/>
          </a:p>
          <a:p>
            <a:r>
              <a:rPr lang="en-GB" sz="3200" noProof="0" dirty="0"/>
              <a:t>Growing field</a:t>
            </a:r>
          </a:p>
          <a:p>
            <a:pPr lvl="1"/>
            <a:r>
              <a:rPr lang="en-GB" sz="2800" noProof="0" dirty="0"/>
              <a:t>Lots of new things, lots of mistakes</a:t>
            </a:r>
          </a:p>
          <a:p>
            <a:endParaRPr lang="en-GB" sz="3200" noProof="0" dirty="0"/>
          </a:p>
          <a:p>
            <a:r>
              <a:rPr lang="en-GB" sz="3200" noProof="0" dirty="0"/>
              <a:t>Lots of tools to do different things</a:t>
            </a:r>
          </a:p>
          <a:p>
            <a:pPr lvl="1"/>
            <a:r>
              <a:rPr lang="en-GB" sz="2900" dirty="0"/>
              <a:t>Most UNIX- or R-based</a:t>
            </a:r>
          </a:p>
          <a:p>
            <a:pPr lvl="1"/>
            <a:r>
              <a:rPr lang="en-GB" sz="2900" noProof="0" dirty="0"/>
              <a:t>Often require a lot of computational resources</a:t>
            </a:r>
          </a:p>
          <a:p>
            <a:endParaRPr lang="en-GB" sz="3200" noProof="0" dirty="0"/>
          </a:p>
          <a:p>
            <a:r>
              <a:rPr lang="en-GB" sz="3200" noProof="0" dirty="0"/>
              <a:t>Carefully read benchmarking papers and test workflows</a:t>
            </a:r>
          </a:p>
        </p:txBody>
      </p:sp>
    </p:spTree>
    <p:extLst>
      <p:ext uri="{BB962C8B-B14F-4D97-AF65-F5344CB8AC3E}">
        <p14:creationId xmlns:p14="http://schemas.microsoft.com/office/powerpoint/2010/main" val="3950112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Explain various terminology and concepts associated with microbiomes</a:t>
            </a:r>
          </a:p>
          <a:p>
            <a:endParaRPr lang="en-GB" noProof="0" dirty="0"/>
          </a:p>
          <a:p>
            <a:r>
              <a:rPr lang="en-GB" noProof="0" dirty="0"/>
              <a:t>Recognise the three primary diversity measures</a:t>
            </a:r>
          </a:p>
          <a:p>
            <a:endParaRPr lang="en-GB" noProof="0" dirty="0"/>
          </a:p>
          <a:p>
            <a:r>
              <a:rPr lang="en-GB" noProof="0" dirty="0"/>
              <a:t>Compare and critique various methodologies for microbiome profiling</a:t>
            </a:r>
          </a:p>
          <a:p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0204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400" dirty="0"/>
              <a:t>Microbiome definitions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5" name="Picture 2" descr="Fig. 2">
            <a:extLst>
              <a:ext uri="{FF2B5EF4-FFF2-40B4-BE49-F238E27FC236}">
                <a16:creationId xmlns:a16="http://schemas.microsoft.com/office/drawing/2014/main" id="{87F0ACB4-8B71-0C39-0ECB-1AED1D451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76" y="1062308"/>
            <a:ext cx="8375903" cy="548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C4168E-55C9-E2C0-937B-5FC88B3C1243}"/>
              </a:ext>
            </a:extLst>
          </p:cNvPr>
          <p:cNvSpPr txBox="1"/>
          <p:nvPr/>
        </p:nvSpPr>
        <p:spPr>
          <a:xfrm>
            <a:off x="10109379" y="6485633"/>
            <a:ext cx="2082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Berg et al Microbiome 2020</a:t>
            </a:r>
          </a:p>
        </p:txBody>
      </p:sp>
    </p:spTree>
    <p:extLst>
      <p:ext uri="{BB962C8B-B14F-4D97-AF65-F5344CB8AC3E}">
        <p14:creationId xmlns:p14="http://schemas.microsoft.com/office/powerpoint/2010/main" val="191287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Terminology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GB" noProof="0" dirty="0"/>
              <a:t>Microbiome</a:t>
            </a:r>
          </a:p>
          <a:p>
            <a:r>
              <a:rPr lang="en-GB" noProof="0" dirty="0"/>
              <a:t>Diversity</a:t>
            </a:r>
          </a:p>
          <a:p>
            <a:pPr lvl="1"/>
            <a:r>
              <a:rPr lang="en-GB" noProof="0" dirty="0"/>
              <a:t>Range and types of microbes in a microbiome</a:t>
            </a:r>
          </a:p>
          <a:p>
            <a:r>
              <a:rPr lang="en-GB" noProof="0" dirty="0"/>
              <a:t>Metagenome</a:t>
            </a:r>
          </a:p>
          <a:p>
            <a:pPr lvl="1"/>
            <a:r>
              <a:rPr lang="en-GB" noProof="0" dirty="0"/>
              <a:t>All DNA in the microbiome</a:t>
            </a:r>
          </a:p>
          <a:p>
            <a:r>
              <a:rPr lang="en-GB" noProof="0" dirty="0"/>
              <a:t>Metabolomics</a:t>
            </a:r>
          </a:p>
          <a:p>
            <a:pPr lvl="1"/>
            <a:r>
              <a:rPr lang="en-GB" noProof="0" dirty="0"/>
              <a:t>All the metabolites in the microbiome</a:t>
            </a:r>
          </a:p>
          <a:p>
            <a:r>
              <a:rPr lang="en-GB" noProof="0" dirty="0"/>
              <a:t>Probiotic</a:t>
            </a:r>
          </a:p>
          <a:p>
            <a:pPr lvl="1"/>
            <a:r>
              <a:rPr lang="en-GB" noProof="0" dirty="0"/>
              <a:t>Live microbes added to a microbiome for some effect</a:t>
            </a:r>
          </a:p>
          <a:p>
            <a:r>
              <a:rPr lang="en-GB" noProof="0" dirty="0"/>
              <a:t>Prebiotic</a:t>
            </a:r>
          </a:p>
          <a:p>
            <a:pPr lvl="1"/>
            <a:r>
              <a:rPr lang="en-GB" noProof="0" dirty="0"/>
              <a:t>Nutrient sources added to a microbiome to promote specific microbial growth</a:t>
            </a:r>
          </a:p>
        </p:txBody>
      </p:sp>
    </p:spTree>
    <p:extLst>
      <p:ext uri="{BB962C8B-B14F-4D97-AF65-F5344CB8AC3E}">
        <p14:creationId xmlns:p14="http://schemas.microsoft.com/office/powerpoint/2010/main" val="423283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400" dirty="0"/>
              <a:t>Microbiome: moving research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4168E-55C9-E2C0-937B-5FC88B3C1243}"/>
              </a:ext>
            </a:extLst>
          </p:cNvPr>
          <p:cNvSpPr txBox="1"/>
          <p:nvPr/>
        </p:nvSpPr>
        <p:spPr>
          <a:xfrm>
            <a:off x="10109379" y="6485633"/>
            <a:ext cx="2082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Berg et al Microbiome 2020</a:t>
            </a:r>
          </a:p>
        </p:txBody>
      </p:sp>
      <p:pic>
        <p:nvPicPr>
          <p:cNvPr id="3" name="Picture 2" descr="Fig. 1">
            <a:extLst>
              <a:ext uri="{FF2B5EF4-FFF2-40B4-BE49-F238E27FC236}">
                <a16:creationId xmlns:a16="http://schemas.microsoft.com/office/drawing/2014/main" id="{7FA90595-D171-0DEB-F6DA-02454D9C3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92" b="5644"/>
          <a:stretch/>
        </p:blipFill>
        <p:spPr bwMode="auto">
          <a:xfrm>
            <a:off x="3968884" y="1212075"/>
            <a:ext cx="3960440" cy="540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22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400" dirty="0"/>
              <a:t>Microbial interactions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4168E-55C9-E2C0-937B-5FC88B3C1243}"/>
              </a:ext>
            </a:extLst>
          </p:cNvPr>
          <p:cNvSpPr txBox="1"/>
          <p:nvPr/>
        </p:nvSpPr>
        <p:spPr>
          <a:xfrm>
            <a:off x="10109379" y="6485633"/>
            <a:ext cx="2082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Berg et al Microbiome 2020</a:t>
            </a:r>
          </a:p>
        </p:txBody>
      </p:sp>
      <p:pic>
        <p:nvPicPr>
          <p:cNvPr id="4" name="Picture 2" descr="figure3">
            <a:extLst>
              <a:ext uri="{FF2B5EF4-FFF2-40B4-BE49-F238E27FC236}">
                <a16:creationId xmlns:a16="http://schemas.microsoft.com/office/drawing/2014/main" id="{6115B5AF-E756-86F5-C531-D5EB0858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78" y="1126273"/>
            <a:ext cx="4520043" cy="551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13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400" dirty="0"/>
              <a:t>Microbial diversity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4168E-55C9-E2C0-937B-5FC88B3C1243}"/>
              </a:ext>
            </a:extLst>
          </p:cNvPr>
          <p:cNvSpPr txBox="1"/>
          <p:nvPr/>
        </p:nvSpPr>
        <p:spPr>
          <a:xfrm>
            <a:off x="4885192" y="6485633"/>
            <a:ext cx="73068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https://awbrooks19.github.io/</a:t>
            </a:r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vmi_microbiome_bootcamp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rst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/4_concepts_of_community_analysis.html</a:t>
            </a:r>
          </a:p>
        </p:txBody>
      </p:sp>
      <p:pic>
        <p:nvPicPr>
          <p:cNvPr id="4" name="Picture 2" descr="beta_div_theory">
            <a:extLst>
              <a:ext uri="{FF2B5EF4-FFF2-40B4-BE49-F238E27FC236}">
                <a16:creationId xmlns:a16="http://schemas.microsoft.com/office/drawing/2014/main" id="{BBD1AD30-6D85-26CE-4F1B-DAEA6DE3B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90" y="1126273"/>
            <a:ext cx="9543805" cy="528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28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400" dirty="0"/>
              <a:t>Diversity measures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GB" noProof="0" dirty="0"/>
              <a:t>Alpha diversity</a:t>
            </a:r>
          </a:p>
          <a:p>
            <a:pPr lvl="1"/>
            <a:r>
              <a:rPr lang="en-GB" noProof="0" dirty="0"/>
              <a:t>The amount of diversity observed in a sample</a:t>
            </a:r>
          </a:p>
          <a:p>
            <a:pPr lvl="2"/>
            <a:r>
              <a:rPr lang="en-GB" noProof="0" dirty="0"/>
              <a:t>E.g. Shannon diversity</a:t>
            </a:r>
          </a:p>
          <a:p>
            <a:endParaRPr lang="en-GB" noProof="0" dirty="0"/>
          </a:p>
          <a:p>
            <a:r>
              <a:rPr lang="en-GB" noProof="0" dirty="0"/>
              <a:t>Beta diversity</a:t>
            </a:r>
          </a:p>
          <a:p>
            <a:pPr lvl="1"/>
            <a:r>
              <a:rPr lang="en-GB" noProof="0" dirty="0"/>
              <a:t>Measure of similarity (or dissimilarity) between 2 samples</a:t>
            </a:r>
          </a:p>
          <a:p>
            <a:pPr lvl="2"/>
            <a:r>
              <a:rPr lang="en-GB" noProof="0" dirty="0"/>
              <a:t>E.g. Bray-Curtis measure</a:t>
            </a:r>
          </a:p>
          <a:p>
            <a:pPr lvl="2"/>
            <a:r>
              <a:rPr lang="en-GB" noProof="0" dirty="0"/>
              <a:t>Can be informed by phylogeny</a:t>
            </a:r>
          </a:p>
          <a:p>
            <a:endParaRPr lang="en-GB" noProof="0" dirty="0"/>
          </a:p>
          <a:p>
            <a:r>
              <a:rPr lang="en-GB" noProof="0" dirty="0"/>
              <a:t>Gamma diversity</a:t>
            </a:r>
          </a:p>
          <a:p>
            <a:pPr lvl="1"/>
            <a:r>
              <a:rPr lang="en-GB" noProof="0" dirty="0"/>
              <a:t>Total diversity in a given set of samples</a:t>
            </a:r>
          </a:p>
        </p:txBody>
      </p:sp>
    </p:spTree>
    <p:extLst>
      <p:ext uri="{BB962C8B-B14F-4D97-AF65-F5344CB8AC3E}">
        <p14:creationId xmlns:p14="http://schemas.microsoft.com/office/powerpoint/2010/main" val="36303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400" dirty="0"/>
              <a:t>Microbiome profiling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4168E-55C9-E2C0-937B-5FC88B3C1243}"/>
              </a:ext>
            </a:extLst>
          </p:cNvPr>
          <p:cNvSpPr txBox="1"/>
          <p:nvPr/>
        </p:nvSpPr>
        <p:spPr>
          <a:xfrm>
            <a:off x="10109379" y="6485633"/>
            <a:ext cx="2082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Berg et al Microbiome 2020</a:t>
            </a:r>
          </a:p>
        </p:txBody>
      </p:sp>
      <p:pic>
        <p:nvPicPr>
          <p:cNvPr id="3" name="Picture 4" descr="Fig. 5">
            <a:extLst>
              <a:ext uri="{FF2B5EF4-FFF2-40B4-BE49-F238E27FC236}">
                <a16:creationId xmlns:a16="http://schemas.microsoft.com/office/drawing/2014/main" id="{BD70EB01-3FAA-F361-673F-CB5FDCF08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2" y="1354873"/>
            <a:ext cx="10960436" cy="439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653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TU3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E5005B"/>
      </a:accent1>
      <a:accent2>
        <a:srgbClr val="9D043D"/>
      </a:accent2>
      <a:accent3>
        <a:srgbClr val="6D951A"/>
      </a:accent3>
      <a:accent4>
        <a:srgbClr val="00A6E1"/>
      </a:accent4>
      <a:accent5>
        <a:srgbClr val="F07C00"/>
      </a:accent5>
      <a:accent6>
        <a:srgbClr val="C7007F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8A64365211844BF30BC3ADD420261" ma:contentTypeVersion="11" ma:contentTypeDescription="Create a new document." ma:contentTypeScope="" ma:versionID="bf0b94b058452ed3cec91f89e664909d">
  <xsd:schema xmlns:xsd="http://www.w3.org/2001/XMLSchema" xmlns:xs="http://www.w3.org/2001/XMLSchema" xmlns:p="http://schemas.microsoft.com/office/2006/metadata/properties" xmlns:ns2="8dbe2aa3-3237-4830-85c4-3d48417ef302" xmlns:ns3="b317b901-4ab4-4161-80c3-da5df50c25bf" targetNamespace="http://schemas.microsoft.com/office/2006/metadata/properties" ma:root="true" ma:fieldsID="d988d784501c0b668dd73c0ebdbd98a4" ns2:_="" ns3:_="">
    <xsd:import namespace="8dbe2aa3-3237-4830-85c4-3d48417ef302"/>
    <xsd:import namespace="b317b901-4ab4-4161-80c3-da5df50c2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e2aa3-3237-4830-85c4-3d48417ef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7b901-4ab4-4161-80c3-da5df50c25b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063616-57F3-4C87-BB7F-2974CF36DE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4F038-6994-4608-A1EA-AF583DA06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e2aa3-3237-4830-85c4-3d48417ef302"/>
    <ds:schemaRef ds:uri="b317b901-4ab4-4161-80c3-da5df50c2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F1859A-D475-4A9D-83E1-80A36DBA260F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b317b901-4ab4-4161-80c3-da5df50c25bf"/>
    <ds:schemaRef ds:uri="http://purl.org/dc/terms/"/>
    <ds:schemaRef ds:uri="8dbe2aa3-3237-4830-85c4-3d48417ef302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16436</TotalTime>
  <Words>600</Words>
  <Application>Microsoft Macintosh PowerPoint</Application>
  <PresentationFormat>Widescreen</PresentationFormat>
  <Paragraphs>143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Lucida Sans Unicode</vt:lpstr>
      <vt:lpstr>Wingdings</vt:lpstr>
      <vt:lpstr>Office Theme</vt:lpstr>
      <vt:lpstr>Microbiome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Meller</dc:creator>
  <cp:lastModifiedBy>Meehan, Conor</cp:lastModifiedBy>
  <cp:revision>210</cp:revision>
  <dcterms:created xsi:type="dcterms:W3CDTF">2020-08-07T10:40:47Z</dcterms:created>
  <dcterms:modified xsi:type="dcterms:W3CDTF">2023-07-18T10:23:24Z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0x010100E248A64365211844BF30BC3ADD420261</vt:lpwstr>
  </property>
</Properties>
</file>