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45"/>
  </p:notesMasterIdLst>
  <p:sldIdLst>
    <p:sldId id="256" r:id="rId5"/>
    <p:sldId id="262" r:id="rId6"/>
    <p:sldId id="317" r:id="rId7"/>
    <p:sldId id="316" r:id="rId8"/>
    <p:sldId id="319" r:id="rId9"/>
    <p:sldId id="321" r:id="rId10"/>
    <p:sldId id="323" r:id="rId11"/>
    <p:sldId id="318" r:id="rId12"/>
    <p:sldId id="322" r:id="rId13"/>
    <p:sldId id="324" r:id="rId14"/>
    <p:sldId id="325" r:id="rId15"/>
    <p:sldId id="326" r:id="rId16"/>
    <p:sldId id="327" r:id="rId17"/>
    <p:sldId id="314" r:id="rId18"/>
    <p:sldId id="328" r:id="rId19"/>
    <p:sldId id="329" r:id="rId20"/>
    <p:sldId id="331" r:id="rId21"/>
    <p:sldId id="332" r:id="rId22"/>
    <p:sldId id="333" r:id="rId23"/>
    <p:sldId id="334" r:id="rId24"/>
    <p:sldId id="335" r:id="rId25"/>
    <p:sldId id="336" r:id="rId26"/>
    <p:sldId id="337" r:id="rId27"/>
    <p:sldId id="338" r:id="rId28"/>
    <p:sldId id="339" r:id="rId29"/>
    <p:sldId id="340" r:id="rId30"/>
    <p:sldId id="341" r:id="rId31"/>
    <p:sldId id="342" r:id="rId32"/>
    <p:sldId id="344" r:id="rId33"/>
    <p:sldId id="345" r:id="rId34"/>
    <p:sldId id="346" r:id="rId35"/>
    <p:sldId id="349" r:id="rId36"/>
    <p:sldId id="348" r:id="rId37"/>
    <p:sldId id="347" r:id="rId38"/>
    <p:sldId id="350" r:id="rId39"/>
    <p:sldId id="351" r:id="rId40"/>
    <p:sldId id="352" r:id="rId41"/>
    <p:sldId id="353" r:id="rId42"/>
    <p:sldId id="355" r:id="rId43"/>
    <p:sldId id="315" r:id="rId4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5B0AC"/>
    <a:srgbClr val="6F6258"/>
    <a:srgbClr val="E5E5E5"/>
    <a:srgbClr val="EC6D86"/>
    <a:srgbClr val="E6005B"/>
    <a:srgbClr val="9E043D"/>
    <a:srgbClr val="BB3F07"/>
    <a:srgbClr val="C7D533"/>
    <a:srgbClr val="821E69"/>
    <a:srgbClr val="F07D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386"/>
    <p:restoredTop sz="95070"/>
  </p:normalViewPr>
  <p:slideViewPr>
    <p:cSldViewPr snapToGrid="0" snapToObjects="1">
      <p:cViewPr varScale="1">
        <p:scale>
          <a:sx n="117" d="100"/>
          <a:sy n="117" d="100"/>
        </p:scale>
        <p:origin x="920" y="176"/>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viewProps" Target="viewProps.xml"/><Relationship Id="rId50" Type="http://schemas.microsoft.com/office/2016/11/relationships/changesInfo" Target="changesInfos/changesInfo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presProps" Target="presProps.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ehan, Conor" userId="f0efb965-348a-45f4-b123-bfc38a018e6c" providerId="ADAL" clId="{549EBE81-76C1-E345-8654-631E0EF312A5}"/>
    <pc:docChg chg="custSel modSld">
      <pc:chgData name="Meehan, Conor" userId="f0efb965-348a-45f4-b123-bfc38a018e6c" providerId="ADAL" clId="{549EBE81-76C1-E345-8654-631E0EF312A5}" dt="2023-06-12T15:10:35.943" v="2" actId="27636"/>
      <pc:docMkLst>
        <pc:docMk/>
      </pc:docMkLst>
      <pc:sldChg chg="modSp mod">
        <pc:chgData name="Meehan, Conor" userId="f0efb965-348a-45f4-b123-bfc38a018e6c" providerId="ADAL" clId="{549EBE81-76C1-E345-8654-631E0EF312A5}" dt="2023-06-12T15:10:35.943" v="2" actId="27636"/>
        <pc:sldMkLst>
          <pc:docMk/>
          <pc:sldMk cId="133392737" sldId="276"/>
        </pc:sldMkLst>
        <pc:spChg chg="mod">
          <ac:chgData name="Meehan, Conor" userId="f0efb965-348a-45f4-b123-bfc38a018e6c" providerId="ADAL" clId="{549EBE81-76C1-E345-8654-631E0EF312A5}" dt="2023-06-12T15:10:35.943" v="2" actId="27636"/>
          <ac:spMkLst>
            <pc:docMk/>
            <pc:sldMk cId="133392737" sldId="276"/>
            <ac:spMk id="7" creationId="{9476F7CE-AF6C-7984-376A-C0149550D5D2}"/>
          </ac:spMkLst>
        </pc:spChg>
      </pc:sldChg>
      <pc:sldChg chg="modSp mod">
        <pc:chgData name="Meehan, Conor" userId="f0efb965-348a-45f4-b123-bfc38a018e6c" providerId="ADAL" clId="{549EBE81-76C1-E345-8654-631E0EF312A5}" dt="2023-05-31T14:00:18.786" v="0" actId="20577"/>
        <pc:sldMkLst>
          <pc:docMk/>
          <pc:sldMk cId="918799015" sldId="295"/>
        </pc:sldMkLst>
        <pc:spChg chg="mod">
          <ac:chgData name="Meehan, Conor" userId="f0efb965-348a-45f4-b123-bfc38a018e6c" providerId="ADAL" clId="{549EBE81-76C1-E345-8654-631E0EF312A5}" dt="2023-05-31T14:00:18.786" v="0" actId="20577"/>
          <ac:spMkLst>
            <pc:docMk/>
            <pc:sldMk cId="918799015" sldId="295"/>
            <ac:spMk id="2" creationId="{1154DFE8-7E94-7D42-8F57-AE1BC6C92109}"/>
          </ac:spMkLst>
        </pc:spChg>
      </pc:sldChg>
    </pc:docChg>
  </pc:docChgLst>
  <pc:docChgLst>
    <pc:chgData name="Meehan, Conor" userId="f0efb965-348a-45f4-b123-bfc38a018e6c" providerId="ADAL" clId="{AD4EFC51-287C-CE42-9329-45149033A930}"/>
    <pc:docChg chg="undo custSel addSld delSld modSld sldOrd">
      <pc:chgData name="Meehan, Conor" userId="f0efb965-348a-45f4-b123-bfc38a018e6c" providerId="ADAL" clId="{AD4EFC51-287C-CE42-9329-45149033A930}" dt="2022-05-09T13:51:18.276" v="540" actId="27636"/>
      <pc:docMkLst>
        <pc:docMk/>
      </pc:docMkLst>
      <pc:sldChg chg="delSp modSp mod">
        <pc:chgData name="Meehan, Conor" userId="f0efb965-348a-45f4-b123-bfc38a018e6c" providerId="ADAL" clId="{AD4EFC51-287C-CE42-9329-45149033A930}" dt="2022-05-05T12:53:23.979" v="12" actId="20577"/>
        <pc:sldMkLst>
          <pc:docMk/>
          <pc:sldMk cId="2383494940" sldId="256"/>
        </pc:sldMkLst>
        <pc:spChg chg="mod">
          <ac:chgData name="Meehan, Conor" userId="f0efb965-348a-45f4-b123-bfc38a018e6c" providerId="ADAL" clId="{AD4EFC51-287C-CE42-9329-45149033A930}" dt="2022-05-05T12:53:07.065" v="0"/>
          <ac:spMkLst>
            <pc:docMk/>
            <pc:sldMk cId="2383494940" sldId="256"/>
            <ac:spMk id="2" creationId="{1154DFE8-7E94-7D42-8F57-AE1BC6C92109}"/>
          </ac:spMkLst>
        </pc:spChg>
        <pc:spChg chg="del mod">
          <ac:chgData name="Meehan, Conor" userId="f0efb965-348a-45f4-b123-bfc38a018e6c" providerId="ADAL" clId="{AD4EFC51-287C-CE42-9329-45149033A930}" dt="2022-05-05T12:53:16.076" v="3" actId="478"/>
          <ac:spMkLst>
            <pc:docMk/>
            <pc:sldMk cId="2383494940" sldId="256"/>
            <ac:spMk id="5" creationId="{26CE8EEC-4C93-9A46-B61A-ABE206E9BA41}"/>
          </ac:spMkLst>
        </pc:spChg>
        <pc:spChg chg="mod">
          <ac:chgData name="Meehan, Conor" userId="f0efb965-348a-45f4-b123-bfc38a018e6c" providerId="ADAL" clId="{AD4EFC51-287C-CE42-9329-45149033A930}" dt="2022-05-05T12:53:23.979" v="12" actId="20577"/>
          <ac:spMkLst>
            <pc:docMk/>
            <pc:sldMk cId="2383494940" sldId="256"/>
            <ac:spMk id="6" creationId="{CA186570-7106-254D-9DED-7DBE617342D0}"/>
          </ac:spMkLst>
        </pc:spChg>
      </pc:sldChg>
      <pc:sldChg chg="modSp">
        <pc:chgData name="Meehan, Conor" userId="f0efb965-348a-45f4-b123-bfc38a018e6c" providerId="ADAL" clId="{AD4EFC51-287C-CE42-9329-45149033A930}" dt="2022-05-05T12:53:32.100" v="13"/>
        <pc:sldMkLst>
          <pc:docMk/>
          <pc:sldMk cId="3418174511" sldId="262"/>
        </pc:sldMkLst>
        <pc:spChg chg="mod">
          <ac:chgData name="Meehan, Conor" userId="f0efb965-348a-45f4-b123-bfc38a018e6c" providerId="ADAL" clId="{AD4EFC51-287C-CE42-9329-45149033A930}" dt="2022-05-05T12:53:32.100" v="13"/>
          <ac:spMkLst>
            <pc:docMk/>
            <pc:sldMk cId="3418174511" sldId="262"/>
            <ac:spMk id="9" creationId="{236654F0-D29E-AE4F-A966-9762A2AB84EB}"/>
          </ac:spMkLst>
        </pc:spChg>
      </pc:sldChg>
      <pc:sldChg chg="addSp delSp modSp mod">
        <pc:chgData name="Meehan, Conor" userId="f0efb965-348a-45f4-b123-bfc38a018e6c" providerId="ADAL" clId="{AD4EFC51-287C-CE42-9329-45149033A930}" dt="2022-05-05T12:53:55.381" v="21" actId="27636"/>
        <pc:sldMkLst>
          <pc:docMk/>
          <pc:sldMk cId="1912870039" sldId="263"/>
        </pc:sldMkLst>
        <pc:spChg chg="add del mod">
          <ac:chgData name="Meehan, Conor" userId="f0efb965-348a-45f4-b123-bfc38a018e6c" providerId="ADAL" clId="{AD4EFC51-287C-CE42-9329-45149033A930}" dt="2022-05-05T12:53:47.760" v="18"/>
          <ac:spMkLst>
            <pc:docMk/>
            <pc:sldMk cId="1912870039" sldId="263"/>
            <ac:spMk id="3" creationId="{B5C21EC3-A9C4-65B4-0A00-05C5930DE227}"/>
          </ac:spMkLst>
        </pc:spChg>
        <pc:spChg chg="add mod">
          <ac:chgData name="Meehan, Conor" userId="f0efb965-348a-45f4-b123-bfc38a018e6c" providerId="ADAL" clId="{AD4EFC51-287C-CE42-9329-45149033A930}" dt="2022-05-05T12:53:55.381" v="21" actId="27636"/>
          <ac:spMkLst>
            <pc:docMk/>
            <pc:sldMk cId="1912870039" sldId="263"/>
            <ac:spMk id="7" creationId="{9476F7CE-AF6C-7984-376A-C0149550D5D2}"/>
          </ac:spMkLst>
        </pc:spChg>
        <pc:spChg chg="mod">
          <ac:chgData name="Meehan, Conor" userId="f0efb965-348a-45f4-b123-bfc38a018e6c" providerId="ADAL" clId="{AD4EFC51-287C-CE42-9329-45149033A930}" dt="2022-05-05T12:53:39.386" v="14"/>
          <ac:spMkLst>
            <pc:docMk/>
            <pc:sldMk cId="1912870039" sldId="263"/>
            <ac:spMk id="8" creationId="{551F150B-CD36-EC43-A80B-C4F967B90C86}"/>
          </ac:spMkLst>
        </pc:spChg>
        <pc:spChg chg="del">
          <ac:chgData name="Meehan, Conor" userId="f0efb965-348a-45f4-b123-bfc38a018e6c" providerId="ADAL" clId="{AD4EFC51-287C-CE42-9329-45149033A930}" dt="2022-05-05T12:53:43.606" v="16" actId="478"/>
          <ac:spMkLst>
            <pc:docMk/>
            <pc:sldMk cId="1912870039" sldId="263"/>
            <ac:spMk id="10" creationId="{C9B340F2-CF2C-FD40-8EA2-87E8B5E236EF}"/>
          </ac:spMkLst>
        </pc:spChg>
        <pc:picChg chg="del">
          <ac:chgData name="Meehan, Conor" userId="f0efb965-348a-45f4-b123-bfc38a018e6c" providerId="ADAL" clId="{AD4EFC51-287C-CE42-9329-45149033A930}" dt="2022-05-05T12:53:40.537" v="15" actId="478"/>
          <ac:picMkLst>
            <pc:docMk/>
            <pc:sldMk cId="1912870039" sldId="263"/>
            <ac:picMk id="11" creationId="{AF3F9829-A33D-9443-80ED-F98333A36783}"/>
          </ac:picMkLst>
        </pc:picChg>
      </pc:sldChg>
      <pc:sldChg chg="del">
        <pc:chgData name="Meehan, Conor" userId="f0efb965-348a-45f4-b123-bfc38a018e6c" providerId="ADAL" clId="{AD4EFC51-287C-CE42-9329-45149033A930}" dt="2022-05-05T12:54:03.282" v="22" actId="2696"/>
        <pc:sldMkLst>
          <pc:docMk/>
          <pc:sldMk cId="1927399848" sldId="264"/>
        </pc:sldMkLst>
      </pc:sldChg>
      <pc:sldChg chg="modSp add mod">
        <pc:chgData name="Meehan, Conor" userId="f0efb965-348a-45f4-b123-bfc38a018e6c" providerId="ADAL" clId="{AD4EFC51-287C-CE42-9329-45149033A930}" dt="2022-05-05T12:54:14.328" v="25" actId="27636"/>
        <pc:sldMkLst>
          <pc:docMk/>
          <pc:sldMk cId="4232830738" sldId="264"/>
        </pc:sldMkLst>
        <pc:spChg chg="mod">
          <ac:chgData name="Meehan, Conor" userId="f0efb965-348a-45f4-b123-bfc38a018e6c" providerId="ADAL" clId="{AD4EFC51-287C-CE42-9329-45149033A930}" dt="2022-05-05T12:54:14.328" v="25" actId="27636"/>
          <ac:spMkLst>
            <pc:docMk/>
            <pc:sldMk cId="4232830738" sldId="264"/>
            <ac:spMk id="7" creationId="{9476F7CE-AF6C-7984-376A-C0149550D5D2}"/>
          </ac:spMkLst>
        </pc:spChg>
      </pc:sldChg>
      <pc:sldChg chg="modSp add">
        <pc:chgData name="Meehan, Conor" userId="f0efb965-348a-45f4-b123-bfc38a018e6c" providerId="ADAL" clId="{AD4EFC51-287C-CE42-9329-45149033A930}" dt="2022-05-05T12:54:27" v="28"/>
        <pc:sldMkLst>
          <pc:docMk/>
          <pc:sldMk cId="3668959349" sldId="265"/>
        </pc:sldMkLst>
        <pc:spChg chg="mod">
          <ac:chgData name="Meehan, Conor" userId="f0efb965-348a-45f4-b123-bfc38a018e6c" providerId="ADAL" clId="{AD4EFC51-287C-CE42-9329-45149033A930}" dt="2022-05-05T12:54:23.180" v="27"/>
          <ac:spMkLst>
            <pc:docMk/>
            <pc:sldMk cId="3668959349" sldId="265"/>
            <ac:spMk id="7" creationId="{9476F7CE-AF6C-7984-376A-C0149550D5D2}"/>
          </ac:spMkLst>
        </pc:spChg>
        <pc:spChg chg="mod">
          <ac:chgData name="Meehan, Conor" userId="f0efb965-348a-45f4-b123-bfc38a018e6c" providerId="ADAL" clId="{AD4EFC51-287C-CE42-9329-45149033A930}" dt="2022-05-05T12:54:27" v="28"/>
          <ac:spMkLst>
            <pc:docMk/>
            <pc:sldMk cId="3668959349" sldId="265"/>
            <ac:spMk id="8" creationId="{551F150B-CD36-EC43-A80B-C4F967B90C86}"/>
          </ac:spMkLst>
        </pc:spChg>
      </pc:sldChg>
      <pc:sldChg chg="del">
        <pc:chgData name="Meehan, Conor" userId="f0efb965-348a-45f4-b123-bfc38a018e6c" providerId="ADAL" clId="{AD4EFC51-287C-CE42-9329-45149033A930}" dt="2022-05-05T12:54:03.282" v="22" actId="2696"/>
        <pc:sldMkLst>
          <pc:docMk/>
          <pc:sldMk cId="3865163696" sldId="265"/>
        </pc:sldMkLst>
      </pc:sldChg>
      <pc:sldChg chg="del">
        <pc:chgData name="Meehan, Conor" userId="f0efb965-348a-45f4-b123-bfc38a018e6c" providerId="ADAL" clId="{AD4EFC51-287C-CE42-9329-45149033A930}" dt="2022-05-05T12:54:03.282" v="22" actId="2696"/>
        <pc:sldMkLst>
          <pc:docMk/>
          <pc:sldMk cId="1097280921" sldId="266"/>
        </pc:sldMkLst>
      </pc:sldChg>
      <pc:sldChg chg="addSp delSp modSp add mod">
        <pc:chgData name="Meehan, Conor" userId="f0efb965-348a-45f4-b123-bfc38a018e6c" providerId="ADAL" clId="{AD4EFC51-287C-CE42-9329-45149033A930}" dt="2022-05-05T12:54:57.057" v="62" actId="1076"/>
        <pc:sldMkLst>
          <pc:docMk/>
          <pc:sldMk cId="2133703639" sldId="266"/>
        </pc:sldMkLst>
        <pc:spChg chg="add del mod">
          <ac:chgData name="Meehan, Conor" userId="f0efb965-348a-45f4-b123-bfc38a018e6c" providerId="ADAL" clId="{AD4EFC51-287C-CE42-9329-45149033A930}" dt="2022-05-05T12:54:47.013" v="59" actId="478"/>
          <ac:spMkLst>
            <pc:docMk/>
            <pc:sldMk cId="2133703639" sldId="266"/>
            <ac:spMk id="4" creationId="{2BB8E57F-466E-B072-5623-629247E545CD}"/>
          </ac:spMkLst>
        </pc:spChg>
        <pc:spChg chg="del">
          <ac:chgData name="Meehan, Conor" userId="f0efb965-348a-45f4-b123-bfc38a018e6c" providerId="ADAL" clId="{AD4EFC51-287C-CE42-9329-45149033A930}" dt="2022-05-05T12:54:45.565" v="58" actId="478"/>
          <ac:spMkLst>
            <pc:docMk/>
            <pc:sldMk cId="2133703639" sldId="266"/>
            <ac:spMk id="7" creationId="{9476F7CE-AF6C-7984-376A-C0149550D5D2}"/>
          </ac:spMkLst>
        </pc:spChg>
        <pc:spChg chg="mod">
          <ac:chgData name="Meehan, Conor" userId="f0efb965-348a-45f4-b123-bfc38a018e6c" providerId="ADAL" clId="{AD4EFC51-287C-CE42-9329-45149033A930}" dt="2022-05-05T12:54:43.423" v="57" actId="20577"/>
          <ac:spMkLst>
            <pc:docMk/>
            <pc:sldMk cId="2133703639" sldId="266"/>
            <ac:spMk id="8" creationId="{551F150B-CD36-EC43-A80B-C4F967B90C86}"/>
          </ac:spMkLst>
        </pc:spChg>
        <pc:picChg chg="add mod">
          <ac:chgData name="Meehan, Conor" userId="f0efb965-348a-45f4-b123-bfc38a018e6c" providerId="ADAL" clId="{AD4EFC51-287C-CE42-9329-45149033A930}" dt="2022-05-05T12:54:57.057" v="62" actId="1076"/>
          <ac:picMkLst>
            <pc:docMk/>
            <pc:sldMk cId="2133703639" sldId="266"/>
            <ac:picMk id="9" creationId="{DCC75CE1-A728-F7DD-9767-AFD30F233F3B}"/>
          </ac:picMkLst>
        </pc:picChg>
      </pc:sldChg>
      <pc:sldChg chg="del">
        <pc:chgData name="Meehan, Conor" userId="f0efb965-348a-45f4-b123-bfc38a018e6c" providerId="ADAL" clId="{AD4EFC51-287C-CE42-9329-45149033A930}" dt="2022-05-05T12:54:03.282" v="22" actId="2696"/>
        <pc:sldMkLst>
          <pc:docMk/>
          <pc:sldMk cId="842259452" sldId="267"/>
        </pc:sldMkLst>
      </pc:sldChg>
      <pc:sldChg chg="addSp modSp add mod">
        <pc:chgData name="Meehan, Conor" userId="f0efb965-348a-45f4-b123-bfc38a018e6c" providerId="ADAL" clId="{AD4EFC51-287C-CE42-9329-45149033A930}" dt="2022-05-05T12:56:00.462" v="97" actId="20577"/>
        <pc:sldMkLst>
          <pc:docMk/>
          <pc:sldMk cId="2816234006" sldId="267"/>
        </pc:sldMkLst>
        <pc:spChg chg="mod">
          <ac:chgData name="Meehan, Conor" userId="f0efb965-348a-45f4-b123-bfc38a018e6c" providerId="ADAL" clId="{AD4EFC51-287C-CE42-9329-45149033A930}" dt="2022-05-05T12:55:32.954" v="72" actId="14100"/>
          <ac:spMkLst>
            <pc:docMk/>
            <pc:sldMk cId="2816234006" sldId="267"/>
            <ac:spMk id="7" creationId="{9476F7CE-AF6C-7984-376A-C0149550D5D2}"/>
          </ac:spMkLst>
        </pc:spChg>
        <pc:spChg chg="mod">
          <ac:chgData name="Meehan, Conor" userId="f0efb965-348a-45f4-b123-bfc38a018e6c" providerId="ADAL" clId="{AD4EFC51-287C-CE42-9329-45149033A930}" dt="2022-05-05T12:56:00.462" v="97" actId="20577"/>
          <ac:spMkLst>
            <pc:docMk/>
            <pc:sldMk cId="2816234006" sldId="267"/>
            <ac:spMk id="8" creationId="{551F150B-CD36-EC43-A80B-C4F967B90C86}"/>
          </ac:spMkLst>
        </pc:spChg>
        <pc:picChg chg="add mod">
          <ac:chgData name="Meehan, Conor" userId="f0efb965-348a-45f4-b123-bfc38a018e6c" providerId="ADAL" clId="{AD4EFC51-287C-CE42-9329-45149033A930}" dt="2022-05-05T12:55:46.071" v="74" actId="1076"/>
          <ac:picMkLst>
            <pc:docMk/>
            <pc:sldMk cId="2816234006" sldId="267"/>
            <ac:picMk id="5" creationId="{D23AC7D6-1628-8725-3A65-DFBBA75717ED}"/>
          </ac:picMkLst>
        </pc:picChg>
        <pc:picChg chg="add mod">
          <ac:chgData name="Meehan, Conor" userId="f0efb965-348a-45f4-b123-bfc38a018e6c" providerId="ADAL" clId="{AD4EFC51-287C-CE42-9329-45149033A930}" dt="2022-05-05T12:55:54.355" v="75" actId="1076"/>
          <ac:picMkLst>
            <pc:docMk/>
            <pc:sldMk cId="2816234006" sldId="267"/>
            <ac:picMk id="6" creationId="{3CFBF18C-C20A-70B6-2B15-C100828474AE}"/>
          </ac:picMkLst>
        </pc:picChg>
      </pc:sldChg>
      <pc:sldChg chg="del">
        <pc:chgData name="Meehan, Conor" userId="f0efb965-348a-45f4-b123-bfc38a018e6c" providerId="ADAL" clId="{AD4EFC51-287C-CE42-9329-45149033A930}" dt="2022-05-05T12:54:03.282" v="22" actId="2696"/>
        <pc:sldMkLst>
          <pc:docMk/>
          <pc:sldMk cId="2207535278" sldId="268"/>
        </pc:sldMkLst>
      </pc:sldChg>
      <pc:sldChg chg="modSp add">
        <pc:chgData name="Meehan, Conor" userId="f0efb965-348a-45f4-b123-bfc38a018e6c" providerId="ADAL" clId="{AD4EFC51-287C-CE42-9329-45149033A930}" dt="2022-05-05T12:56:12.704" v="99"/>
        <pc:sldMkLst>
          <pc:docMk/>
          <pc:sldMk cId="4172036000" sldId="268"/>
        </pc:sldMkLst>
        <pc:spChg chg="mod">
          <ac:chgData name="Meehan, Conor" userId="f0efb965-348a-45f4-b123-bfc38a018e6c" providerId="ADAL" clId="{AD4EFC51-287C-CE42-9329-45149033A930}" dt="2022-05-05T12:56:09.088" v="98"/>
          <ac:spMkLst>
            <pc:docMk/>
            <pc:sldMk cId="4172036000" sldId="268"/>
            <ac:spMk id="7" creationId="{9476F7CE-AF6C-7984-376A-C0149550D5D2}"/>
          </ac:spMkLst>
        </pc:spChg>
        <pc:spChg chg="mod">
          <ac:chgData name="Meehan, Conor" userId="f0efb965-348a-45f4-b123-bfc38a018e6c" providerId="ADAL" clId="{AD4EFC51-287C-CE42-9329-45149033A930}" dt="2022-05-05T12:56:12.704" v="99"/>
          <ac:spMkLst>
            <pc:docMk/>
            <pc:sldMk cId="4172036000" sldId="268"/>
            <ac:spMk id="8" creationId="{551F150B-CD36-EC43-A80B-C4F967B90C86}"/>
          </ac:spMkLst>
        </pc:spChg>
      </pc:sldChg>
      <pc:sldChg chg="del">
        <pc:chgData name="Meehan, Conor" userId="f0efb965-348a-45f4-b123-bfc38a018e6c" providerId="ADAL" clId="{AD4EFC51-287C-CE42-9329-45149033A930}" dt="2022-05-05T12:54:03.282" v="22" actId="2696"/>
        <pc:sldMkLst>
          <pc:docMk/>
          <pc:sldMk cId="1503595700" sldId="269"/>
        </pc:sldMkLst>
      </pc:sldChg>
      <pc:sldChg chg="addSp delSp modSp add mod">
        <pc:chgData name="Meehan, Conor" userId="f0efb965-348a-45f4-b123-bfc38a018e6c" providerId="ADAL" clId="{AD4EFC51-287C-CE42-9329-45149033A930}" dt="2022-05-05T12:56:32.757" v="104" actId="1076"/>
        <pc:sldMkLst>
          <pc:docMk/>
          <pc:sldMk cId="1752793025" sldId="269"/>
        </pc:sldMkLst>
        <pc:spChg chg="add del mod">
          <ac:chgData name="Meehan, Conor" userId="f0efb965-348a-45f4-b123-bfc38a018e6c" providerId="ADAL" clId="{AD4EFC51-287C-CE42-9329-45149033A930}" dt="2022-05-05T12:56:25.957" v="102" actId="478"/>
          <ac:spMkLst>
            <pc:docMk/>
            <pc:sldMk cId="1752793025" sldId="269"/>
            <ac:spMk id="4" creationId="{9628AD8C-9AD5-7581-616C-076985653A45}"/>
          </ac:spMkLst>
        </pc:spChg>
        <pc:spChg chg="del">
          <ac:chgData name="Meehan, Conor" userId="f0efb965-348a-45f4-b123-bfc38a018e6c" providerId="ADAL" clId="{AD4EFC51-287C-CE42-9329-45149033A930}" dt="2022-05-05T12:56:24.073" v="101" actId="478"/>
          <ac:spMkLst>
            <pc:docMk/>
            <pc:sldMk cId="1752793025" sldId="269"/>
            <ac:spMk id="7" creationId="{9476F7CE-AF6C-7984-376A-C0149550D5D2}"/>
          </ac:spMkLst>
        </pc:spChg>
        <pc:spChg chg="mod">
          <ac:chgData name="Meehan, Conor" userId="f0efb965-348a-45f4-b123-bfc38a018e6c" providerId="ADAL" clId="{AD4EFC51-287C-CE42-9329-45149033A930}" dt="2022-05-05T12:56:21.396" v="100"/>
          <ac:spMkLst>
            <pc:docMk/>
            <pc:sldMk cId="1752793025" sldId="269"/>
            <ac:spMk id="8" creationId="{551F150B-CD36-EC43-A80B-C4F967B90C86}"/>
          </ac:spMkLst>
        </pc:spChg>
        <pc:picChg chg="add mod">
          <ac:chgData name="Meehan, Conor" userId="f0efb965-348a-45f4-b123-bfc38a018e6c" providerId="ADAL" clId="{AD4EFC51-287C-CE42-9329-45149033A930}" dt="2022-05-05T12:56:32.757" v="104" actId="1076"/>
          <ac:picMkLst>
            <pc:docMk/>
            <pc:sldMk cId="1752793025" sldId="269"/>
            <ac:picMk id="9" creationId="{D395B249-64F9-6A58-38E0-930967DB301C}"/>
          </ac:picMkLst>
        </pc:picChg>
      </pc:sldChg>
      <pc:sldChg chg="modSp add mod">
        <pc:chgData name="Meehan, Conor" userId="f0efb965-348a-45f4-b123-bfc38a018e6c" providerId="ADAL" clId="{AD4EFC51-287C-CE42-9329-45149033A930}" dt="2022-05-05T12:57:11.970" v="117"/>
        <pc:sldMkLst>
          <pc:docMk/>
          <pc:sldMk cId="1668567106" sldId="270"/>
        </pc:sldMkLst>
        <pc:spChg chg="mod">
          <ac:chgData name="Meehan, Conor" userId="f0efb965-348a-45f4-b123-bfc38a018e6c" providerId="ADAL" clId="{AD4EFC51-287C-CE42-9329-45149033A930}" dt="2022-05-05T12:57:08.141" v="116" actId="27636"/>
          <ac:spMkLst>
            <pc:docMk/>
            <pc:sldMk cId="1668567106" sldId="270"/>
            <ac:spMk id="7" creationId="{9476F7CE-AF6C-7984-376A-C0149550D5D2}"/>
          </ac:spMkLst>
        </pc:spChg>
        <pc:spChg chg="mod">
          <ac:chgData name="Meehan, Conor" userId="f0efb965-348a-45f4-b123-bfc38a018e6c" providerId="ADAL" clId="{AD4EFC51-287C-CE42-9329-45149033A930}" dt="2022-05-05T12:57:11.970" v="117"/>
          <ac:spMkLst>
            <pc:docMk/>
            <pc:sldMk cId="1668567106" sldId="270"/>
            <ac:spMk id="8" creationId="{551F150B-CD36-EC43-A80B-C4F967B90C86}"/>
          </ac:spMkLst>
        </pc:spChg>
      </pc:sldChg>
      <pc:sldChg chg="del">
        <pc:chgData name="Meehan, Conor" userId="f0efb965-348a-45f4-b123-bfc38a018e6c" providerId="ADAL" clId="{AD4EFC51-287C-CE42-9329-45149033A930}" dt="2022-05-05T12:54:03.282" v="22" actId="2696"/>
        <pc:sldMkLst>
          <pc:docMk/>
          <pc:sldMk cId="3929691312" sldId="270"/>
        </pc:sldMkLst>
      </pc:sldChg>
      <pc:sldChg chg="add del">
        <pc:chgData name="Meehan, Conor" userId="f0efb965-348a-45f4-b123-bfc38a018e6c" providerId="ADAL" clId="{AD4EFC51-287C-CE42-9329-45149033A930}" dt="2022-05-05T12:57:37.064" v="122" actId="2696"/>
        <pc:sldMkLst>
          <pc:docMk/>
          <pc:sldMk cId="1656435235" sldId="271"/>
        </pc:sldMkLst>
      </pc:sldChg>
      <pc:sldChg chg="del">
        <pc:chgData name="Meehan, Conor" userId="f0efb965-348a-45f4-b123-bfc38a018e6c" providerId="ADAL" clId="{AD4EFC51-287C-CE42-9329-45149033A930}" dt="2022-05-05T12:54:03.282" v="22" actId="2696"/>
        <pc:sldMkLst>
          <pc:docMk/>
          <pc:sldMk cId="1693720346" sldId="271"/>
        </pc:sldMkLst>
      </pc:sldChg>
      <pc:sldChg chg="addSp delSp modSp add mod">
        <pc:chgData name="Meehan, Conor" userId="f0efb965-348a-45f4-b123-bfc38a018e6c" providerId="ADAL" clId="{AD4EFC51-287C-CE42-9329-45149033A930}" dt="2022-05-05T12:57:40.977" v="123"/>
        <pc:sldMkLst>
          <pc:docMk/>
          <pc:sldMk cId="2149494103" sldId="272"/>
        </pc:sldMkLst>
        <pc:spChg chg="add del mod">
          <ac:chgData name="Meehan, Conor" userId="f0efb965-348a-45f4-b123-bfc38a018e6c" providerId="ADAL" clId="{AD4EFC51-287C-CE42-9329-45149033A930}" dt="2022-05-05T12:57:24.757" v="119" actId="478"/>
          <ac:spMkLst>
            <pc:docMk/>
            <pc:sldMk cId="2149494103" sldId="272"/>
            <ac:spMk id="4" creationId="{C081C0C6-ACEB-EF55-750E-2D9934CE0825}"/>
          </ac:spMkLst>
        </pc:spChg>
        <pc:spChg chg="del">
          <ac:chgData name="Meehan, Conor" userId="f0efb965-348a-45f4-b123-bfc38a018e6c" providerId="ADAL" clId="{AD4EFC51-287C-CE42-9329-45149033A930}" dt="2022-05-05T12:57:23.141" v="118" actId="478"/>
          <ac:spMkLst>
            <pc:docMk/>
            <pc:sldMk cId="2149494103" sldId="272"/>
            <ac:spMk id="7" creationId="{9476F7CE-AF6C-7984-376A-C0149550D5D2}"/>
          </ac:spMkLst>
        </pc:spChg>
        <pc:spChg chg="mod">
          <ac:chgData name="Meehan, Conor" userId="f0efb965-348a-45f4-b123-bfc38a018e6c" providerId="ADAL" clId="{AD4EFC51-287C-CE42-9329-45149033A930}" dt="2022-05-05T12:57:40.977" v="123"/>
          <ac:spMkLst>
            <pc:docMk/>
            <pc:sldMk cId="2149494103" sldId="272"/>
            <ac:spMk id="8" creationId="{551F150B-CD36-EC43-A80B-C4F967B90C86}"/>
          </ac:spMkLst>
        </pc:spChg>
        <pc:picChg chg="add mod">
          <ac:chgData name="Meehan, Conor" userId="f0efb965-348a-45f4-b123-bfc38a018e6c" providerId="ADAL" clId="{AD4EFC51-287C-CE42-9329-45149033A930}" dt="2022-05-05T12:57:28.187" v="121" actId="1076"/>
          <ac:picMkLst>
            <pc:docMk/>
            <pc:sldMk cId="2149494103" sldId="272"/>
            <ac:picMk id="9" creationId="{AE0EC58B-59FE-E40A-2EDE-3497A5E3178F}"/>
          </ac:picMkLst>
        </pc:picChg>
      </pc:sldChg>
      <pc:sldChg chg="del">
        <pc:chgData name="Meehan, Conor" userId="f0efb965-348a-45f4-b123-bfc38a018e6c" providerId="ADAL" clId="{AD4EFC51-287C-CE42-9329-45149033A930}" dt="2022-05-05T12:54:03.282" v="22" actId="2696"/>
        <pc:sldMkLst>
          <pc:docMk/>
          <pc:sldMk cId="4068256775" sldId="272"/>
        </pc:sldMkLst>
      </pc:sldChg>
      <pc:sldChg chg="modSp add">
        <pc:chgData name="Meehan, Conor" userId="f0efb965-348a-45f4-b123-bfc38a018e6c" providerId="ADAL" clId="{AD4EFC51-287C-CE42-9329-45149033A930}" dt="2022-05-05T13:01:57.248" v="125"/>
        <pc:sldMkLst>
          <pc:docMk/>
          <pc:sldMk cId="1076808467" sldId="273"/>
        </pc:sldMkLst>
        <pc:spChg chg="mod">
          <ac:chgData name="Meehan, Conor" userId="f0efb965-348a-45f4-b123-bfc38a018e6c" providerId="ADAL" clId="{AD4EFC51-287C-CE42-9329-45149033A930}" dt="2022-05-05T13:01:53.387" v="124"/>
          <ac:spMkLst>
            <pc:docMk/>
            <pc:sldMk cId="1076808467" sldId="273"/>
            <ac:spMk id="7" creationId="{9476F7CE-AF6C-7984-376A-C0149550D5D2}"/>
          </ac:spMkLst>
        </pc:spChg>
        <pc:spChg chg="mod">
          <ac:chgData name="Meehan, Conor" userId="f0efb965-348a-45f4-b123-bfc38a018e6c" providerId="ADAL" clId="{AD4EFC51-287C-CE42-9329-45149033A930}" dt="2022-05-05T13:01:57.248" v="125"/>
          <ac:spMkLst>
            <pc:docMk/>
            <pc:sldMk cId="1076808467" sldId="273"/>
            <ac:spMk id="8" creationId="{551F150B-CD36-EC43-A80B-C4F967B90C86}"/>
          </ac:spMkLst>
        </pc:spChg>
      </pc:sldChg>
      <pc:sldChg chg="del">
        <pc:chgData name="Meehan, Conor" userId="f0efb965-348a-45f4-b123-bfc38a018e6c" providerId="ADAL" clId="{AD4EFC51-287C-CE42-9329-45149033A930}" dt="2022-05-05T12:54:03.282" v="22" actId="2696"/>
        <pc:sldMkLst>
          <pc:docMk/>
          <pc:sldMk cId="2849142032" sldId="273"/>
        </pc:sldMkLst>
      </pc:sldChg>
      <pc:sldChg chg="addSp delSp modSp add mod">
        <pc:chgData name="Meehan, Conor" userId="f0efb965-348a-45f4-b123-bfc38a018e6c" providerId="ADAL" clId="{AD4EFC51-287C-CE42-9329-45149033A930}" dt="2022-05-05T13:02:13.556" v="136" actId="20577"/>
        <pc:sldMkLst>
          <pc:docMk/>
          <pc:sldMk cId="1069472505" sldId="274"/>
        </pc:sldMkLst>
        <pc:spChg chg="add del mod">
          <ac:chgData name="Meehan, Conor" userId="f0efb965-348a-45f4-b123-bfc38a018e6c" providerId="ADAL" clId="{AD4EFC51-287C-CE42-9329-45149033A930}" dt="2022-05-05T13:02:06.455" v="127" actId="478"/>
          <ac:spMkLst>
            <pc:docMk/>
            <pc:sldMk cId="1069472505" sldId="274"/>
            <ac:spMk id="4" creationId="{E47BA19C-2488-CEB2-EA61-84CAA1A89AA4}"/>
          </ac:spMkLst>
        </pc:spChg>
        <pc:spChg chg="del">
          <ac:chgData name="Meehan, Conor" userId="f0efb965-348a-45f4-b123-bfc38a018e6c" providerId="ADAL" clId="{AD4EFC51-287C-CE42-9329-45149033A930}" dt="2022-05-05T13:02:05.014" v="126" actId="478"/>
          <ac:spMkLst>
            <pc:docMk/>
            <pc:sldMk cId="1069472505" sldId="274"/>
            <ac:spMk id="7" creationId="{9476F7CE-AF6C-7984-376A-C0149550D5D2}"/>
          </ac:spMkLst>
        </pc:spChg>
        <pc:spChg chg="mod">
          <ac:chgData name="Meehan, Conor" userId="f0efb965-348a-45f4-b123-bfc38a018e6c" providerId="ADAL" clId="{AD4EFC51-287C-CE42-9329-45149033A930}" dt="2022-05-05T13:02:13.556" v="136" actId="20577"/>
          <ac:spMkLst>
            <pc:docMk/>
            <pc:sldMk cId="1069472505" sldId="274"/>
            <ac:spMk id="8" creationId="{551F150B-CD36-EC43-A80B-C4F967B90C86}"/>
          </ac:spMkLst>
        </pc:spChg>
        <pc:picChg chg="add mod">
          <ac:chgData name="Meehan, Conor" userId="f0efb965-348a-45f4-b123-bfc38a018e6c" providerId="ADAL" clId="{AD4EFC51-287C-CE42-9329-45149033A930}" dt="2022-05-05T13:02:11.206" v="129" actId="1076"/>
          <ac:picMkLst>
            <pc:docMk/>
            <pc:sldMk cId="1069472505" sldId="274"/>
            <ac:picMk id="9" creationId="{A79E5CA0-6555-31D4-43E7-2E23E8D58947}"/>
          </ac:picMkLst>
        </pc:picChg>
      </pc:sldChg>
      <pc:sldChg chg="del">
        <pc:chgData name="Meehan, Conor" userId="f0efb965-348a-45f4-b123-bfc38a018e6c" providerId="ADAL" clId="{AD4EFC51-287C-CE42-9329-45149033A930}" dt="2022-05-05T12:54:03.282" v="22" actId="2696"/>
        <pc:sldMkLst>
          <pc:docMk/>
          <pc:sldMk cId="2288855060" sldId="274"/>
        </pc:sldMkLst>
      </pc:sldChg>
      <pc:sldChg chg="modSp add mod">
        <pc:chgData name="Meehan, Conor" userId="f0efb965-348a-45f4-b123-bfc38a018e6c" providerId="ADAL" clId="{AD4EFC51-287C-CE42-9329-45149033A930}" dt="2022-05-05T13:02:24.433" v="139"/>
        <pc:sldMkLst>
          <pc:docMk/>
          <pc:sldMk cId="3062833232" sldId="275"/>
        </pc:sldMkLst>
        <pc:spChg chg="mod">
          <ac:chgData name="Meehan, Conor" userId="f0efb965-348a-45f4-b123-bfc38a018e6c" providerId="ADAL" clId="{AD4EFC51-287C-CE42-9329-45149033A930}" dt="2022-05-05T13:02:19.415" v="138" actId="27636"/>
          <ac:spMkLst>
            <pc:docMk/>
            <pc:sldMk cId="3062833232" sldId="275"/>
            <ac:spMk id="7" creationId="{9476F7CE-AF6C-7984-376A-C0149550D5D2}"/>
          </ac:spMkLst>
        </pc:spChg>
        <pc:spChg chg="mod">
          <ac:chgData name="Meehan, Conor" userId="f0efb965-348a-45f4-b123-bfc38a018e6c" providerId="ADAL" clId="{AD4EFC51-287C-CE42-9329-45149033A930}" dt="2022-05-05T13:02:24.433" v="139"/>
          <ac:spMkLst>
            <pc:docMk/>
            <pc:sldMk cId="3062833232" sldId="275"/>
            <ac:spMk id="8" creationId="{551F150B-CD36-EC43-A80B-C4F967B90C86}"/>
          </ac:spMkLst>
        </pc:spChg>
      </pc:sldChg>
      <pc:sldChg chg="modSp add mod">
        <pc:chgData name="Meehan, Conor" userId="f0efb965-348a-45f4-b123-bfc38a018e6c" providerId="ADAL" clId="{AD4EFC51-287C-CE42-9329-45149033A930}" dt="2022-05-05T13:04:14.051" v="195"/>
        <pc:sldMkLst>
          <pc:docMk/>
          <pc:sldMk cId="133392737" sldId="276"/>
        </pc:sldMkLst>
        <pc:spChg chg="mod">
          <ac:chgData name="Meehan, Conor" userId="f0efb965-348a-45f4-b123-bfc38a018e6c" providerId="ADAL" clId="{AD4EFC51-287C-CE42-9329-45149033A930}" dt="2022-05-05T13:04:14.051" v="195"/>
          <ac:spMkLst>
            <pc:docMk/>
            <pc:sldMk cId="133392737" sldId="276"/>
            <ac:spMk id="7" creationId="{9476F7CE-AF6C-7984-376A-C0149550D5D2}"/>
          </ac:spMkLst>
        </pc:spChg>
        <pc:spChg chg="mod">
          <ac:chgData name="Meehan, Conor" userId="f0efb965-348a-45f4-b123-bfc38a018e6c" providerId="ADAL" clId="{AD4EFC51-287C-CE42-9329-45149033A930}" dt="2022-05-05T13:03:37.068" v="194"/>
          <ac:spMkLst>
            <pc:docMk/>
            <pc:sldMk cId="133392737" sldId="276"/>
            <ac:spMk id="8" creationId="{551F150B-CD36-EC43-A80B-C4F967B90C86}"/>
          </ac:spMkLst>
        </pc:spChg>
      </pc:sldChg>
      <pc:sldChg chg="modSp add">
        <pc:chgData name="Meehan, Conor" userId="f0efb965-348a-45f4-b123-bfc38a018e6c" providerId="ADAL" clId="{AD4EFC51-287C-CE42-9329-45149033A930}" dt="2022-05-05T13:04:23.569" v="197"/>
        <pc:sldMkLst>
          <pc:docMk/>
          <pc:sldMk cId="1470917171" sldId="277"/>
        </pc:sldMkLst>
        <pc:spChg chg="mod">
          <ac:chgData name="Meehan, Conor" userId="f0efb965-348a-45f4-b123-bfc38a018e6c" providerId="ADAL" clId="{AD4EFC51-287C-CE42-9329-45149033A930}" dt="2022-05-05T13:04:19.825" v="196"/>
          <ac:spMkLst>
            <pc:docMk/>
            <pc:sldMk cId="1470917171" sldId="277"/>
            <ac:spMk id="7" creationId="{9476F7CE-AF6C-7984-376A-C0149550D5D2}"/>
          </ac:spMkLst>
        </pc:spChg>
        <pc:spChg chg="mod">
          <ac:chgData name="Meehan, Conor" userId="f0efb965-348a-45f4-b123-bfc38a018e6c" providerId="ADAL" clId="{AD4EFC51-287C-CE42-9329-45149033A930}" dt="2022-05-05T13:04:23.569" v="197"/>
          <ac:spMkLst>
            <pc:docMk/>
            <pc:sldMk cId="1470917171" sldId="277"/>
            <ac:spMk id="8" creationId="{551F150B-CD36-EC43-A80B-C4F967B90C86}"/>
          </ac:spMkLst>
        </pc:spChg>
      </pc:sldChg>
      <pc:sldChg chg="addSp delSp modSp add mod">
        <pc:chgData name="Meehan, Conor" userId="f0efb965-348a-45f4-b123-bfc38a018e6c" providerId="ADAL" clId="{AD4EFC51-287C-CE42-9329-45149033A930}" dt="2022-05-05T13:04:47.315" v="202"/>
        <pc:sldMkLst>
          <pc:docMk/>
          <pc:sldMk cId="3476374943" sldId="278"/>
        </pc:sldMkLst>
        <pc:spChg chg="add del mod">
          <ac:chgData name="Meehan, Conor" userId="f0efb965-348a-45f4-b123-bfc38a018e6c" providerId="ADAL" clId="{AD4EFC51-287C-CE42-9329-45149033A930}" dt="2022-05-05T13:04:36.841" v="199" actId="478"/>
          <ac:spMkLst>
            <pc:docMk/>
            <pc:sldMk cId="3476374943" sldId="278"/>
            <ac:spMk id="4" creationId="{BA4F2F21-2BB5-DF0C-52AE-AE373D60115B}"/>
          </ac:spMkLst>
        </pc:spChg>
        <pc:spChg chg="del">
          <ac:chgData name="Meehan, Conor" userId="f0efb965-348a-45f4-b123-bfc38a018e6c" providerId="ADAL" clId="{AD4EFC51-287C-CE42-9329-45149033A930}" dt="2022-05-05T13:04:35.357" v="198" actId="478"/>
          <ac:spMkLst>
            <pc:docMk/>
            <pc:sldMk cId="3476374943" sldId="278"/>
            <ac:spMk id="7" creationId="{9476F7CE-AF6C-7984-376A-C0149550D5D2}"/>
          </ac:spMkLst>
        </pc:spChg>
        <pc:spChg chg="mod">
          <ac:chgData name="Meehan, Conor" userId="f0efb965-348a-45f4-b123-bfc38a018e6c" providerId="ADAL" clId="{AD4EFC51-287C-CE42-9329-45149033A930}" dt="2022-05-05T13:04:47.315" v="202"/>
          <ac:spMkLst>
            <pc:docMk/>
            <pc:sldMk cId="3476374943" sldId="278"/>
            <ac:spMk id="8" creationId="{551F150B-CD36-EC43-A80B-C4F967B90C86}"/>
          </ac:spMkLst>
        </pc:spChg>
        <pc:spChg chg="add mod">
          <ac:chgData name="Meehan, Conor" userId="f0efb965-348a-45f4-b123-bfc38a018e6c" providerId="ADAL" clId="{AD4EFC51-287C-CE42-9329-45149033A930}" dt="2022-05-05T13:04:43.653" v="201" actId="1076"/>
          <ac:spMkLst>
            <pc:docMk/>
            <pc:sldMk cId="3476374943" sldId="278"/>
            <ac:spMk id="9" creationId="{DFA8ED84-9084-6031-616C-1A42C3B1A01E}"/>
          </ac:spMkLst>
        </pc:spChg>
        <pc:spChg chg="add mod">
          <ac:chgData name="Meehan, Conor" userId="f0efb965-348a-45f4-b123-bfc38a018e6c" providerId="ADAL" clId="{AD4EFC51-287C-CE42-9329-45149033A930}" dt="2022-05-05T13:04:43.653" v="201" actId="1076"/>
          <ac:spMkLst>
            <pc:docMk/>
            <pc:sldMk cId="3476374943" sldId="278"/>
            <ac:spMk id="10" creationId="{21392DD9-D20A-2846-0A53-06206FCD2991}"/>
          </ac:spMkLst>
        </pc:spChg>
      </pc:sldChg>
      <pc:sldChg chg="addSp modSp add mod">
        <pc:chgData name="Meehan, Conor" userId="f0efb965-348a-45f4-b123-bfc38a018e6c" providerId="ADAL" clId="{AD4EFC51-287C-CE42-9329-45149033A930}" dt="2022-05-09T13:51:18.276" v="540" actId="27636"/>
        <pc:sldMkLst>
          <pc:docMk/>
          <pc:sldMk cId="170483390" sldId="279"/>
        </pc:sldMkLst>
        <pc:spChg chg="mod">
          <ac:chgData name="Meehan, Conor" userId="f0efb965-348a-45f4-b123-bfc38a018e6c" providerId="ADAL" clId="{AD4EFC51-287C-CE42-9329-45149033A930}" dt="2022-05-09T13:51:18.276" v="540" actId="27636"/>
          <ac:spMkLst>
            <pc:docMk/>
            <pc:sldMk cId="170483390" sldId="279"/>
            <ac:spMk id="7" creationId="{9476F7CE-AF6C-7984-376A-C0149550D5D2}"/>
          </ac:spMkLst>
        </pc:spChg>
        <pc:spChg chg="mod">
          <ac:chgData name="Meehan, Conor" userId="f0efb965-348a-45f4-b123-bfc38a018e6c" providerId="ADAL" clId="{AD4EFC51-287C-CE42-9329-45149033A930}" dt="2022-05-05T13:04:59.089" v="204"/>
          <ac:spMkLst>
            <pc:docMk/>
            <pc:sldMk cId="170483390" sldId="279"/>
            <ac:spMk id="8" creationId="{551F150B-CD36-EC43-A80B-C4F967B90C86}"/>
          </ac:spMkLst>
        </pc:spChg>
        <pc:picChg chg="add mod">
          <ac:chgData name="Meehan, Conor" userId="f0efb965-348a-45f4-b123-bfc38a018e6c" providerId="ADAL" clId="{AD4EFC51-287C-CE42-9329-45149033A930}" dt="2022-05-05T13:05:12.867" v="210" actId="1076"/>
          <ac:picMkLst>
            <pc:docMk/>
            <pc:sldMk cId="170483390" sldId="279"/>
            <ac:picMk id="5" creationId="{ED7B7085-2698-50DB-2987-DDA156C18D4A}"/>
          </ac:picMkLst>
        </pc:picChg>
      </pc:sldChg>
      <pc:sldChg chg="modSp add mod">
        <pc:chgData name="Meehan, Conor" userId="f0efb965-348a-45f4-b123-bfc38a018e6c" providerId="ADAL" clId="{AD4EFC51-287C-CE42-9329-45149033A930}" dt="2022-05-05T13:05:34.703" v="225"/>
        <pc:sldMkLst>
          <pc:docMk/>
          <pc:sldMk cId="2520948877" sldId="280"/>
        </pc:sldMkLst>
        <pc:spChg chg="mod">
          <ac:chgData name="Meehan, Conor" userId="f0efb965-348a-45f4-b123-bfc38a018e6c" providerId="ADAL" clId="{AD4EFC51-287C-CE42-9329-45149033A930}" dt="2022-05-05T13:05:30.829" v="224" actId="27636"/>
          <ac:spMkLst>
            <pc:docMk/>
            <pc:sldMk cId="2520948877" sldId="280"/>
            <ac:spMk id="7" creationId="{9476F7CE-AF6C-7984-376A-C0149550D5D2}"/>
          </ac:spMkLst>
        </pc:spChg>
        <pc:spChg chg="mod">
          <ac:chgData name="Meehan, Conor" userId="f0efb965-348a-45f4-b123-bfc38a018e6c" providerId="ADAL" clId="{AD4EFC51-287C-CE42-9329-45149033A930}" dt="2022-05-05T13:05:34.703" v="225"/>
          <ac:spMkLst>
            <pc:docMk/>
            <pc:sldMk cId="2520948877" sldId="280"/>
            <ac:spMk id="8" creationId="{551F150B-CD36-EC43-A80B-C4F967B90C86}"/>
          </ac:spMkLst>
        </pc:spChg>
      </pc:sldChg>
      <pc:sldChg chg="addSp delSp modSp add mod">
        <pc:chgData name="Meehan, Conor" userId="f0efb965-348a-45f4-b123-bfc38a018e6c" providerId="ADAL" clId="{AD4EFC51-287C-CE42-9329-45149033A930}" dt="2022-05-05T12:55:17.337" v="69" actId="1076"/>
        <pc:sldMkLst>
          <pc:docMk/>
          <pc:sldMk cId="801467048" sldId="281"/>
        </pc:sldMkLst>
        <pc:picChg chg="add mod">
          <ac:chgData name="Meehan, Conor" userId="f0efb965-348a-45f4-b123-bfc38a018e6c" providerId="ADAL" clId="{AD4EFC51-287C-CE42-9329-45149033A930}" dt="2022-05-05T12:55:17.337" v="69" actId="1076"/>
          <ac:picMkLst>
            <pc:docMk/>
            <pc:sldMk cId="801467048" sldId="281"/>
            <ac:picMk id="5" creationId="{0BDFB1A3-78A7-654B-C4F2-2AE3D1D31194}"/>
          </ac:picMkLst>
        </pc:picChg>
        <pc:picChg chg="del">
          <ac:chgData name="Meehan, Conor" userId="f0efb965-348a-45f4-b123-bfc38a018e6c" providerId="ADAL" clId="{AD4EFC51-287C-CE42-9329-45149033A930}" dt="2022-05-05T12:55:04.425" v="64" actId="478"/>
          <ac:picMkLst>
            <pc:docMk/>
            <pc:sldMk cId="801467048" sldId="281"/>
            <ac:picMk id="9" creationId="{DCC75CE1-A728-F7DD-9767-AFD30F233F3B}"/>
          </ac:picMkLst>
        </pc:picChg>
      </pc:sldChg>
      <pc:sldChg chg="modSp add del mod">
        <pc:chgData name="Meehan, Conor" userId="f0efb965-348a-45f4-b123-bfc38a018e6c" providerId="ADAL" clId="{AD4EFC51-287C-CE42-9329-45149033A930}" dt="2022-05-05T12:55:18.939" v="70" actId="2696"/>
        <pc:sldMkLst>
          <pc:docMk/>
          <pc:sldMk cId="833451786" sldId="282"/>
        </pc:sldMkLst>
        <pc:picChg chg="mod">
          <ac:chgData name="Meehan, Conor" userId="f0efb965-348a-45f4-b123-bfc38a018e6c" providerId="ADAL" clId="{AD4EFC51-287C-CE42-9329-45149033A930}" dt="2022-05-05T12:55:07.729" v="67" actId="1076"/>
          <ac:picMkLst>
            <pc:docMk/>
            <pc:sldMk cId="833451786" sldId="282"/>
            <ac:picMk id="9" creationId="{DCC75CE1-A728-F7DD-9767-AFD30F233F3B}"/>
          </ac:picMkLst>
        </pc:picChg>
      </pc:sldChg>
      <pc:sldChg chg="addSp delSp modSp add mod">
        <pc:chgData name="Meehan, Conor" userId="f0efb965-348a-45f4-b123-bfc38a018e6c" providerId="ADAL" clId="{AD4EFC51-287C-CE42-9329-45149033A930}" dt="2022-05-05T12:56:52.335" v="110"/>
        <pc:sldMkLst>
          <pc:docMk/>
          <pc:sldMk cId="2901129035" sldId="282"/>
        </pc:sldMkLst>
        <pc:picChg chg="add mod">
          <ac:chgData name="Meehan, Conor" userId="f0efb965-348a-45f4-b123-bfc38a018e6c" providerId="ADAL" clId="{AD4EFC51-287C-CE42-9329-45149033A930}" dt="2022-05-05T12:56:46.655" v="108" actId="1076"/>
          <ac:picMkLst>
            <pc:docMk/>
            <pc:sldMk cId="2901129035" sldId="282"/>
            <ac:picMk id="5" creationId="{E5674FDD-E9AE-4FF9-5AFA-11572A5B27F4}"/>
          </ac:picMkLst>
        </pc:picChg>
        <pc:picChg chg="add del mod">
          <ac:chgData name="Meehan, Conor" userId="f0efb965-348a-45f4-b123-bfc38a018e6c" providerId="ADAL" clId="{AD4EFC51-287C-CE42-9329-45149033A930}" dt="2022-05-05T12:56:52.335" v="110"/>
          <ac:picMkLst>
            <pc:docMk/>
            <pc:sldMk cId="2901129035" sldId="282"/>
            <ac:picMk id="6" creationId="{6FF56DA1-F29F-8F32-641D-E8B5027F0C81}"/>
          </ac:picMkLst>
        </pc:picChg>
        <pc:picChg chg="del">
          <ac:chgData name="Meehan, Conor" userId="f0efb965-348a-45f4-b123-bfc38a018e6c" providerId="ADAL" clId="{AD4EFC51-287C-CE42-9329-45149033A930}" dt="2022-05-05T12:56:41.273" v="106" actId="478"/>
          <ac:picMkLst>
            <pc:docMk/>
            <pc:sldMk cId="2901129035" sldId="282"/>
            <ac:picMk id="9" creationId="{D395B249-64F9-6A58-38E0-930967DB301C}"/>
          </ac:picMkLst>
        </pc:picChg>
      </pc:sldChg>
      <pc:sldChg chg="addSp delSp modSp add mod">
        <pc:chgData name="Meehan, Conor" userId="f0efb965-348a-45f4-b123-bfc38a018e6c" providerId="ADAL" clId="{AD4EFC51-287C-CE42-9329-45149033A930}" dt="2022-05-05T12:57:01.310" v="114" actId="1076"/>
        <pc:sldMkLst>
          <pc:docMk/>
          <pc:sldMk cId="8925323" sldId="283"/>
        </pc:sldMkLst>
        <pc:picChg chg="del">
          <ac:chgData name="Meehan, Conor" userId="f0efb965-348a-45f4-b123-bfc38a018e6c" providerId="ADAL" clId="{AD4EFC51-287C-CE42-9329-45149033A930}" dt="2022-05-05T12:56:56.713" v="112" actId="478"/>
          <ac:picMkLst>
            <pc:docMk/>
            <pc:sldMk cId="8925323" sldId="283"/>
            <ac:picMk id="5" creationId="{E5674FDD-E9AE-4FF9-5AFA-11572A5B27F4}"/>
          </ac:picMkLst>
        </pc:picChg>
        <pc:picChg chg="add mod">
          <ac:chgData name="Meehan, Conor" userId="f0efb965-348a-45f4-b123-bfc38a018e6c" providerId="ADAL" clId="{AD4EFC51-287C-CE42-9329-45149033A930}" dt="2022-05-05T12:57:01.310" v="114" actId="1076"/>
          <ac:picMkLst>
            <pc:docMk/>
            <pc:sldMk cId="8925323" sldId="283"/>
            <ac:picMk id="6" creationId="{4D01FCA6-C5C2-8BA8-D3F5-B671E27B4940}"/>
          </ac:picMkLst>
        </pc:picChg>
      </pc:sldChg>
      <pc:sldChg chg="modSp add del mod">
        <pc:chgData name="Meehan, Conor" userId="f0efb965-348a-45f4-b123-bfc38a018e6c" providerId="ADAL" clId="{AD4EFC51-287C-CE42-9329-45149033A930}" dt="2022-05-05T13:06:22.837" v="234" actId="20577"/>
        <pc:sldMkLst>
          <pc:docMk/>
          <pc:sldMk cId="918799015" sldId="295"/>
        </pc:sldMkLst>
        <pc:spChg chg="mod">
          <ac:chgData name="Meehan, Conor" userId="f0efb965-348a-45f4-b123-bfc38a018e6c" providerId="ADAL" clId="{AD4EFC51-287C-CE42-9329-45149033A930}" dt="2022-05-05T13:06:22.837" v="234" actId="20577"/>
          <ac:spMkLst>
            <pc:docMk/>
            <pc:sldMk cId="918799015" sldId="295"/>
            <ac:spMk id="2" creationId="{1154DFE8-7E94-7D42-8F57-AE1BC6C92109}"/>
          </ac:spMkLst>
        </pc:spChg>
        <pc:spChg chg="mod">
          <ac:chgData name="Meehan, Conor" userId="f0efb965-348a-45f4-b123-bfc38a018e6c" providerId="ADAL" clId="{AD4EFC51-287C-CE42-9329-45149033A930}" dt="2022-05-05T13:03:04.850" v="171" actId="20577"/>
          <ac:spMkLst>
            <pc:docMk/>
            <pc:sldMk cId="918799015" sldId="295"/>
            <ac:spMk id="3" creationId="{F73AF5A6-D9A1-8040-9178-2C1B7AADEEA2}"/>
          </ac:spMkLst>
        </pc:spChg>
      </pc:sldChg>
      <pc:sldChg chg="del">
        <pc:chgData name="Meehan, Conor" userId="f0efb965-348a-45f4-b123-bfc38a018e6c" providerId="ADAL" clId="{AD4EFC51-287C-CE42-9329-45149033A930}" dt="2022-05-05T12:54:03.282" v="22" actId="2696"/>
        <pc:sldMkLst>
          <pc:docMk/>
          <pc:sldMk cId="1037215417" sldId="296"/>
        </pc:sldMkLst>
      </pc:sldChg>
      <pc:sldChg chg="modSp add mod">
        <pc:chgData name="Meehan, Conor" userId="f0efb965-348a-45f4-b123-bfc38a018e6c" providerId="ADAL" clId="{AD4EFC51-287C-CE42-9329-45149033A930}" dt="2022-05-05T13:05:46.466" v="228"/>
        <pc:sldMkLst>
          <pc:docMk/>
          <pc:sldMk cId="3134242365" sldId="296"/>
        </pc:sldMkLst>
        <pc:spChg chg="mod">
          <ac:chgData name="Meehan, Conor" userId="f0efb965-348a-45f4-b123-bfc38a018e6c" providerId="ADAL" clId="{AD4EFC51-287C-CE42-9329-45149033A930}" dt="2022-05-05T13:05:42.589" v="227" actId="27636"/>
          <ac:spMkLst>
            <pc:docMk/>
            <pc:sldMk cId="3134242365" sldId="296"/>
            <ac:spMk id="7" creationId="{9476F7CE-AF6C-7984-376A-C0149550D5D2}"/>
          </ac:spMkLst>
        </pc:spChg>
        <pc:spChg chg="mod">
          <ac:chgData name="Meehan, Conor" userId="f0efb965-348a-45f4-b123-bfc38a018e6c" providerId="ADAL" clId="{AD4EFC51-287C-CE42-9329-45149033A930}" dt="2022-05-05T13:05:46.466" v="228"/>
          <ac:spMkLst>
            <pc:docMk/>
            <pc:sldMk cId="3134242365" sldId="296"/>
            <ac:spMk id="8" creationId="{551F150B-CD36-EC43-A80B-C4F967B90C86}"/>
          </ac:spMkLst>
        </pc:spChg>
      </pc:sldChg>
      <pc:sldChg chg="modSp add mod">
        <pc:chgData name="Meehan, Conor" userId="f0efb965-348a-45f4-b123-bfc38a018e6c" providerId="ADAL" clId="{AD4EFC51-287C-CE42-9329-45149033A930}" dt="2022-05-05T13:05:58.404" v="231"/>
        <pc:sldMkLst>
          <pc:docMk/>
          <pc:sldMk cId="3344213458" sldId="297"/>
        </pc:sldMkLst>
        <pc:spChg chg="mod">
          <ac:chgData name="Meehan, Conor" userId="f0efb965-348a-45f4-b123-bfc38a018e6c" providerId="ADAL" clId="{AD4EFC51-287C-CE42-9329-45149033A930}" dt="2022-05-05T13:05:54.349" v="230" actId="27636"/>
          <ac:spMkLst>
            <pc:docMk/>
            <pc:sldMk cId="3344213458" sldId="297"/>
            <ac:spMk id="7" creationId="{9476F7CE-AF6C-7984-376A-C0149550D5D2}"/>
          </ac:spMkLst>
        </pc:spChg>
        <pc:spChg chg="mod">
          <ac:chgData name="Meehan, Conor" userId="f0efb965-348a-45f4-b123-bfc38a018e6c" providerId="ADAL" clId="{AD4EFC51-287C-CE42-9329-45149033A930}" dt="2022-05-05T13:05:58.404" v="231"/>
          <ac:spMkLst>
            <pc:docMk/>
            <pc:sldMk cId="3344213458" sldId="297"/>
            <ac:spMk id="8" creationId="{551F150B-CD36-EC43-A80B-C4F967B90C86}"/>
          </ac:spMkLst>
        </pc:spChg>
      </pc:sldChg>
      <pc:sldChg chg="del">
        <pc:chgData name="Meehan, Conor" userId="f0efb965-348a-45f4-b123-bfc38a018e6c" providerId="ADAL" clId="{AD4EFC51-287C-CE42-9329-45149033A930}" dt="2022-05-05T12:54:03.282" v="22" actId="2696"/>
        <pc:sldMkLst>
          <pc:docMk/>
          <pc:sldMk cId="4264370381" sldId="297"/>
        </pc:sldMkLst>
      </pc:sldChg>
      <pc:sldChg chg="del">
        <pc:chgData name="Meehan, Conor" userId="f0efb965-348a-45f4-b123-bfc38a018e6c" providerId="ADAL" clId="{AD4EFC51-287C-CE42-9329-45149033A930}" dt="2022-05-05T12:54:03.282" v="22" actId="2696"/>
        <pc:sldMkLst>
          <pc:docMk/>
          <pc:sldMk cId="994455958" sldId="298"/>
        </pc:sldMkLst>
      </pc:sldChg>
      <pc:sldChg chg="addSp delSp modSp add mod">
        <pc:chgData name="Meehan, Conor" userId="f0efb965-348a-45f4-b123-bfc38a018e6c" providerId="ADAL" clId="{AD4EFC51-287C-CE42-9329-45149033A930}" dt="2022-05-05T13:32:24.458" v="281" actId="1076"/>
        <pc:sldMkLst>
          <pc:docMk/>
          <pc:sldMk cId="3550525345" sldId="298"/>
        </pc:sldMkLst>
        <pc:spChg chg="add del mod">
          <ac:chgData name="Meehan, Conor" userId="f0efb965-348a-45f4-b123-bfc38a018e6c" providerId="ADAL" clId="{AD4EFC51-287C-CE42-9329-45149033A930}" dt="2022-05-05T13:06:41.350" v="237" actId="478"/>
          <ac:spMkLst>
            <pc:docMk/>
            <pc:sldMk cId="3550525345" sldId="298"/>
            <ac:spMk id="4" creationId="{9F549EB6-D7F3-CB80-CE59-EC6FAC81F0B0}"/>
          </ac:spMkLst>
        </pc:spChg>
        <pc:spChg chg="add mod">
          <ac:chgData name="Meehan, Conor" userId="f0efb965-348a-45f4-b123-bfc38a018e6c" providerId="ADAL" clId="{AD4EFC51-287C-CE42-9329-45149033A930}" dt="2022-05-05T13:32:24.458" v="281" actId="1076"/>
          <ac:spMkLst>
            <pc:docMk/>
            <pc:sldMk cId="3550525345" sldId="298"/>
            <ac:spMk id="5" creationId="{A8EF2505-760F-92E6-5AB8-B126CB38C3DB}"/>
          </ac:spMkLst>
        </pc:spChg>
        <pc:spChg chg="del">
          <ac:chgData name="Meehan, Conor" userId="f0efb965-348a-45f4-b123-bfc38a018e6c" providerId="ADAL" clId="{AD4EFC51-287C-CE42-9329-45149033A930}" dt="2022-05-05T13:06:38.488" v="236" actId="478"/>
          <ac:spMkLst>
            <pc:docMk/>
            <pc:sldMk cId="3550525345" sldId="298"/>
            <ac:spMk id="7" creationId="{9476F7CE-AF6C-7984-376A-C0149550D5D2}"/>
          </ac:spMkLst>
        </pc:spChg>
        <pc:spChg chg="mod">
          <ac:chgData name="Meehan, Conor" userId="f0efb965-348a-45f4-b123-bfc38a018e6c" providerId="ADAL" clId="{AD4EFC51-287C-CE42-9329-45149033A930}" dt="2022-05-05T13:06:30.967" v="235"/>
          <ac:spMkLst>
            <pc:docMk/>
            <pc:sldMk cId="3550525345" sldId="298"/>
            <ac:spMk id="8" creationId="{551F150B-CD36-EC43-A80B-C4F967B90C86}"/>
          </ac:spMkLst>
        </pc:spChg>
        <pc:picChg chg="add mod">
          <ac:chgData name="Meehan, Conor" userId="f0efb965-348a-45f4-b123-bfc38a018e6c" providerId="ADAL" clId="{AD4EFC51-287C-CE42-9329-45149033A930}" dt="2022-05-05T13:06:46.900" v="239" actId="1076"/>
          <ac:picMkLst>
            <pc:docMk/>
            <pc:sldMk cId="3550525345" sldId="298"/>
            <ac:picMk id="9" creationId="{77BED758-15E9-3458-A00A-6D4C94CD0602}"/>
          </ac:picMkLst>
        </pc:picChg>
      </pc:sldChg>
      <pc:sldChg chg="addSp modSp add mod">
        <pc:chgData name="Meehan, Conor" userId="f0efb965-348a-45f4-b123-bfc38a018e6c" providerId="ADAL" clId="{AD4EFC51-287C-CE42-9329-45149033A930}" dt="2022-05-05T13:32:50.303" v="287"/>
        <pc:sldMkLst>
          <pc:docMk/>
          <pc:sldMk cId="2889770906" sldId="299"/>
        </pc:sldMkLst>
        <pc:spChg chg="add mod">
          <ac:chgData name="Meehan, Conor" userId="f0efb965-348a-45f4-b123-bfc38a018e6c" providerId="ADAL" clId="{AD4EFC51-287C-CE42-9329-45149033A930}" dt="2022-05-05T13:32:46.679" v="286" actId="1076"/>
          <ac:spMkLst>
            <pc:docMk/>
            <pc:sldMk cId="2889770906" sldId="299"/>
            <ac:spMk id="6" creationId="{081443DE-C5B5-3DBF-3ACF-9937BF12F04A}"/>
          </ac:spMkLst>
        </pc:spChg>
        <pc:spChg chg="mod">
          <ac:chgData name="Meehan, Conor" userId="f0efb965-348a-45f4-b123-bfc38a018e6c" providerId="ADAL" clId="{AD4EFC51-287C-CE42-9329-45149033A930}" dt="2022-05-05T13:32:34.100" v="282"/>
          <ac:spMkLst>
            <pc:docMk/>
            <pc:sldMk cId="2889770906" sldId="299"/>
            <ac:spMk id="7" creationId="{9476F7CE-AF6C-7984-376A-C0149550D5D2}"/>
          </ac:spMkLst>
        </pc:spChg>
        <pc:spChg chg="mod">
          <ac:chgData name="Meehan, Conor" userId="f0efb965-348a-45f4-b123-bfc38a018e6c" providerId="ADAL" clId="{AD4EFC51-287C-CE42-9329-45149033A930}" dt="2022-05-05T13:32:50.303" v="287"/>
          <ac:spMkLst>
            <pc:docMk/>
            <pc:sldMk cId="2889770906" sldId="299"/>
            <ac:spMk id="8" creationId="{551F150B-CD36-EC43-A80B-C4F967B90C86}"/>
          </ac:spMkLst>
        </pc:spChg>
        <pc:picChg chg="add mod">
          <ac:chgData name="Meehan, Conor" userId="f0efb965-348a-45f4-b123-bfc38a018e6c" providerId="ADAL" clId="{AD4EFC51-287C-CE42-9329-45149033A930}" dt="2022-05-05T13:32:40.010" v="284" actId="1076"/>
          <ac:picMkLst>
            <pc:docMk/>
            <pc:sldMk cId="2889770906" sldId="299"/>
            <ac:picMk id="5" creationId="{F08AABD6-BD6E-6E4A-99A6-1A5FD9243C1C}"/>
          </ac:picMkLst>
        </pc:picChg>
      </pc:sldChg>
      <pc:sldChg chg="del">
        <pc:chgData name="Meehan, Conor" userId="f0efb965-348a-45f4-b123-bfc38a018e6c" providerId="ADAL" clId="{AD4EFC51-287C-CE42-9329-45149033A930}" dt="2022-05-05T12:54:03.282" v="22" actId="2696"/>
        <pc:sldMkLst>
          <pc:docMk/>
          <pc:sldMk cId="4185476497" sldId="299"/>
        </pc:sldMkLst>
      </pc:sldChg>
      <pc:sldChg chg="del">
        <pc:chgData name="Meehan, Conor" userId="f0efb965-348a-45f4-b123-bfc38a018e6c" providerId="ADAL" clId="{AD4EFC51-287C-CE42-9329-45149033A930}" dt="2022-05-05T12:54:03.282" v="22" actId="2696"/>
        <pc:sldMkLst>
          <pc:docMk/>
          <pc:sldMk cId="382991136" sldId="300"/>
        </pc:sldMkLst>
      </pc:sldChg>
      <pc:sldChg chg="modSp add mod">
        <pc:chgData name="Meehan, Conor" userId="f0efb965-348a-45f4-b123-bfc38a018e6c" providerId="ADAL" clId="{AD4EFC51-287C-CE42-9329-45149033A930}" dt="2022-05-05T13:33:47.001" v="441" actId="20577"/>
        <pc:sldMkLst>
          <pc:docMk/>
          <pc:sldMk cId="3801872555" sldId="300"/>
        </pc:sldMkLst>
        <pc:spChg chg="mod">
          <ac:chgData name="Meehan, Conor" userId="f0efb965-348a-45f4-b123-bfc38a018e6c" providerId="ADAL" clId="{AD4EFC51-287C-CE42-9329-45149033A930}" dt="2022-05-05T13:33:47.001" v="441" actId="20577"/>
          <ac:spMkLst>
            <pc:docMk/>
            <pc:sldMk cId="3801872555" sldId="300"/>
            <ac:spMk id="7" creationId="{9476F7CE-AF6C-7984-376A-C0149550D5D2}"/>
          </ac:spMkLst>
        </pc:spChg>
        <pc:spChg chg="mod">
          <ac:chgData name="Meehan, Conor" userId="f0efb965-348a-45f4-b123-bfc38a018e6c" providerId="ADAL" clId="{AD4EFC51-287C-CE42-9329-45149033A930}" dt="2022-05-05T13:32:59.513" v="289"/>
          <ac:spMkLst>
            <pc:docMk/>
            <pc:sldMk cId="3801872555" sldId="300"/>
            <ac:spMk id="8" creationId="{551F150B-CD36-EC43-A80B-C4F967B90C86}"/>
          </ac:spMkLst>
        </pc:spChg>
      </pc:sldChg>
      <pc:sldChg chg="modSp add mod">
        <pc:chgData name="Meehan, Conor" userId="f0efb965-348a-45f4-b123-bfc38a018e6c" providerId="ADAL" clId="{AD4EFC51-287C-CE42-9329-45149033A930}" dt="2022-05-05T13:33:12.503" v="292"/>
        <pc:sldMkLst>
          <pc:docMk/>
          <pc:sldMk cId="17238377" sldId="301"/>
        </pc:sldMkLst>
        <pc:spChg chg="mod">
          <ac:chgData name="Meehan, Conor" userId="f0efb965-348a-45f4-b123-bfc38a018e6c" providerId="ADAL" clId="{AD4EFC51-287C-CE42-9329-45149033A930}" dt="2022-05-05T13:33:05.800" v="291" actId="27636"/>
          <ac:spMkLst>
            <pc:docMk/>
            <pc:sldMk cId="17238377" sldId="301"/>
            <ac:spMk id="7" creationId="{9476F7CE-AF6C-7984-376A-C0149550D5D2}"/>
          </ac:spMkLst>
        </pc:spChg>
        <pc:spChg chg="mod">
          <ac:chgData name="Meehan, Conor" userId="f0efb965-348a-45f4-b123-bfc38a018e6c" providerId="ADAL" clId="{AD4EFC51-287C-CE42-9329-45149033A930}" dt="2022-05-05T13:33:12.503" v="292"/>
          <ac:spMkLst>
            <pc:docMk/>
            <pc:sldMk cId="17238377" sldId="301"/>
            <ac:spMk id="8" creationId="{551F150B-CD36-EC43-A80B-C4F967B90C86}"/>
          </ac:spMkLst>
        </pc:spChg>
      </pc:sldChg>
      <pc:sldChg chg="del">
        <pc:chgData name="Meehan, Conor" userId="f0efb965-348a-45f4-b123-bfc38a018e6c" providerId="ADAL" clId="{AD4EFC51-287C-CE42-9329-45149033A930}" dt="2022-05-05T12:54:03.282" v="22" actId="2696"/>
        <pc:sldMkLst>
          <pc:docMk/>
          <pc:sldMk cId="887558476" sldId="301"/>
        </pc:sldMkLst>
      </pc:sldChg>
      <pc:sldChg chg="addSp delSp modSp add mod">
        <pc:chgData name="Meehan, Conor" userId="f0efb965-348a-45f4-b123-bfc38a018e6c" providerId="ADAL" clId="{AD4EFC51-287C-CE42-9329-45149033A930}" dt="2022-05-05T13:34:12.573" v="446"/>
        <pc:sldMkLst>
          <pc:docMk/>
          <pc:sldMk cId="2979638222" sldId="302"/>
        </pc:sldMkLst>
        <pc:spChg chg="add del mod">
          <ac:chgData name="Meehan, Conor" userId="f0efb965-348a-45f4-b123-bfc38a018e6c" providerId="ADAL" clId="{AD4EFC51-287C-CE42-9329-45149033A930}" dt="2022-05-05T13:34:06.042" v="443" actId="478"/>
          <ac:spMkLst>
            <pc:docMk/>
            <pc:sldMk cId="2979638222" sldId="302"/>
            <ac:spMk id="4" creationId="{45CC8C95-E7E5-A0F7-5E87-7B85CAA796F0}"/>
          </ac:spMkLst>
        </pc:spChg>
        <pc:spChg chg="del">
          <ac:chgData name="Meehan, Conor" userId="f0efb965-348a-45f4-b123-bfc38a018e6c" providerId="ADAL" clId="{AD4EFC51-287C-CE42-9329-45149033A930}" dt="2022-05-05T13:34:04.696" v="442" actId="478"/>
          <ac:spMkLst>
            <pc:docMk/>
            <pc:sldMk cId="2979638222" sldId="302"/>
            <ac:spMk id="7" creationId="{9476F7CE-AF6C-7984-376A-C0149550D5D2}"/>
          </ac:spMkLst>
        </pc:spChg>
        <pc:spChg chg="mod">
          <ac:chgData name="Meehan, Conor" userId="f0efb965-348a-45f4-b123-bfc38a018e6c" providerId="ADAL" clId="{AD4EFC51-287C-CE42-9329-45149033A930}" dt="2022-05-05T13:34:12.573" v="446"/>
          <ac:spMkLst>
            <pc:docMk/>
            <pc:sldMk cId="2979638222" sldId="302"/>
            <ac:spMk id="8" creationId="{551F150B-CD36-EC43-A80B-C4F967B90C86}"/>
          </ac:spMkLst>
        </pc:spChg>
        <pc:graphicFrameChg chg="add mod">
          <ac:chgData name="Meehan, Conor" userId="f0efb965-348a-45f4-b123-bfc38a018e6c" providerId="ADAL" clId="{AD4EFC51-287C-CE42-9329-45149033A930}" dt="2022-05-05T13:34:09.130" v="445" actId="1076"/>
          <ac:graphicFrameMkLst>
            <pc:docMk/>
            <pc:sldMk cId="2979638222" sldId="302"/>
            <ac:graphicFrameMk id="9" creationId="{5019920E-3F92-85ED-67A3-8DADDA2D8384}"/>
          </ac:graphicFrameMkLst>
        </pc:graphicFrameChg>
        <pc:picChg chg="add mod">
          <ac:chgData name="Meehan, Conor" userId="f0efb965-348a-45f4-b123-bfc38a018e6c" providerId="ADAL" clId="{AD4EFC51-287C-CE42-9329-45149033A930}" dt="2022-05-05T13:34:09.130" v="445" actId="1076"/>
          <ac:picMkLst>
            <pc:docMk/>
            <pc:sldMk cId="2979638222" sldId="302"/>
            <ac:picMk id="10" creationId="{468144C5-8F68-CEBC-0F62-7AF5F434ECB0}"/>
          </ac:picMkLst>
        </pc:picChg>
      </pc:sldChg>
      <pc:sldChg chg="del">
        <pc:chgData name="Meehan, Conor" userId="f0efb965-348a-45f4-b123-bfc38a018e6c" providerId="ADAL" clId="{AD4EFC51-287C-CE42-9329-45149033A930}" dt="2022-05-05T12:54:03.282" v="22" actId="2696"/>
        <pc:sldMkLst>
          <pc:docMk/>
          <pc:sldMk cId="3691528923" sldId="302"/>
        </pc:sldMkLst>
      </pc:sldChg>
      <pc:sldChg chg="addSp delSp modSp add mod">
        <pc:chgData name="Meehan, Conor" userId="f0efb965-348a-45f4-b123-bfc38a018e6c" providerId="ADAL" clId="{AD4EFC51-287C-CE42-9329-45149033A930}" dt="2022-05-05T13:35:10.059" v="457"/>
        <pc:sldMkLst>
          <pc:docMk/>
          <pc:sldMk cId="125556441" sldId="303"/>
        </pc:sldMkLst>
        <pc:spChg chg="add del mod">
          <ac:chgData name="Meehan, Conor" userId="f0efb965-348a-45f4-b123-bfc38a018e6c" providerId="ADAL" clId="{AD4EFC51-287C-CE42-9329-45149033A930}" dt="2022-05-05T13:34:49.243" v="452" actId="478"/>
          <ac:spMkLst>
            <pc:docMk/>
            <pc:sldMk cId="125556441" sldId="303"/>
            <ac:spMk id="4" creationId="{216C3287-48B8-9669-02F5-D6AA6EF2F3B3}"/>
          </ac:spMkLst>
        </pc:spChg>
        <pc:spChg chg="del">
          <ac:chgData name="Meehan, Conor" userId="f0efb965-348a-45f4-b123-bfc38a018e6c" providerId="ADAL" clId="{AD4EFC51-287C-CE42-9329-45149033A930}" dt="2022-05-05T13:34:47.007" v="451" actId="478"/>
          <ac:spMkLst>
            <pc:docMk/>
            <pc:sldMk cId="125556441" sldId="303"/>
            <ac:spMk id="7" creationId="{9476F7CE-AF6C-7984-376A-C0149550D5D2}"/>
          </ac:spMkLst>
        </pc:spChg>
        <pc:spChg chg="mod">
          <ac:chgData name="Meehan, Conor" userId="f0efb965-348a-45f4-b123-bfc38a018e6c" providerId="ADAL" clId="{AD4EFC51-287C-CE42-9329-45149033A930}" dt="2022-05-05T13:35:10.059" v="457"/>
          <ac:spMkLst>
            <pc:docMk/>
            <pc:sldMk cId="125556441" sldId="303"/>
            <ac:spMk id="8" creationId="{551F150B-CD36-EC43-A80B-C4F967B90C86}"/>
          </ac:spMkLst>
        </pc:spChg>
        <pc:spChg chg="add mod">
          <ac:chgData name="Meehan, Conor" userId="f0efb965-348a-45f4-b123-bfc38a018e6c" providerId="ADAL" clId="{AD4EFC51-287C-CE42-9329-45149033A930}" dt="2022-05-05T13:34:59.691" v="456" actId="1076"/>
          <ac:spMkLst>
            <pc:docMk/>
            <pc:sldMk cId="125556441" sldId="303"/>
            <ac:spMk id="10" creationId="{7F264391-0D17-AE7D-E4F7-58363A427B36}"/>
          </ac:spMkLst>
        </pc:spChg>
        <pc:picChg chg="add mod">
          <ac:chgData name="Meehan, Conor" userId="f0efb965-348a-45f4-b123-bfc38a018e6c" providerId="ADAL" clId="{AD4EFC51-287C-CE42-9329-45149033A930}" dt="2022-05-05T13:34:53.374" v="454" actId="1076"/>
          <ac:picMkLst>
            <pc:docMk/>
            <pc:sldMk cId="125556441" sldId="303"/>
            <ac:picMk id="9" creationId="{70C5732E-3188-F289-FBA3-5BE7EAA2B848}"/>
          </ac:picMkLst>
        </pc:picChg>
      </pc:sldChg>
      <pc:sldChg chg="del">
        <pc:chgData name="Meehan, Conor" userId="f0efb965-348a-45f4-b123-bfc38a018e6c" providerId="ADAL" clId="{AD4EFC51-287C-CE42-9329-45149033A930}" dt="2022-05-05T12:54:03.282" v="22" actId="2696"/>
        <pc:sldMkLst>
          <pc:docMk/>
          <pc:sldMk cId="2719664053" sldId="303"/>
        </pc:sldMkLst>
      </pc:sldChg>
      <pc:sldChg chg="del">
        <pc:chgData name="Meehan, Conor" userId="f0efb965-348a-45f4-b123-bfc38a018e6c" providerId="ADAL" clId="{AD4EFC51-287C-CE42-9329-45149033A930}" dt="2022-05-05T12:54:03.282" v="22" actId="2696"/>
        <pc:sldMkLst>
          <pc:docMk/>
          <pc:sldMk cId="2646516951" sldId="304"/>
        </pc:sldMkLst>
      </pc:sldChg>
      <pc:sldChg chg="addSp delSp modSp add mod">
        <pc:chgData name="Meehan, Conor" userId="f0efb965-348a-45f4-b123-bfc38a018e6c" providerId="ADAL" clId="{AD4EFC51-287C-CE42-9329-45149033A930}" dt="2022-05-05T13:35:33.766" v="469" actId="20577"/>
        <pc:sldMkLst>
          <pc:docMk/>
          <pc:sldMk cId="3796830085" sldId="304"/>
        </pc:sldMkLst>
        <pc:spChg chg="add del mod">
          <ac:chgData name="Meehan, Conor" userId="f0efb965-348a-45f4-b123-bfc38a018e6c" providerId="ADAL" clId="{AD4EFC51-287C-CE42-9329-45149033A930}" dt="2022-05-05T13:35:27.231" v="459" actId="478"/>
          <ac:spMkLst>
            <pc:docMk/>
            <pc:sldMk cId="3796830085" sldId="304"/>
            <ac:spMk id="4" creationId="{C763BEC8-BEE9-E9F7-A425-B5349D1DC8DC}"/>
          </ac:spMkLst>
        </pc:spChg>
        <pc:spChg chg="del">
          <ac:chgData name="Meehan, Conor" userId="f0efb965-348a-45f4-b123-bfc38a018e6c" providerId="ADAL" clId="{AD4EFC51-287C-CE42-9329-45149033A930}" dt="2022-05-05T13:35:25.820" v="458" actId="478"/>
          <ac:spMkLst>
            <pc:docMk/>
            <pc:sldMk cId="3796830085" sldId="304"/>
            <ac:spMk id="7" creationId="{9476F7CE-AF6C-7984-376A-C0149550D5D2}"/>
          </ac:spMkLst>
        </pc:spChg>
        <pc:spChg chg="mod">
          <ac:chgData name="Meehan, Conor" userId="f0efb965-348a-45f4-b123-bfc38a018e6c" providerId="ADAL" clId="{AD4EFC51-287C-CE42-9329-45149033A930}" dt="2022-05-05T13:35:33.766" v="469" actId="20577"/>
          <ac:spMkLst>
            <pc:docMk/>
            <pc:sldMk cId="3796830085" sldId="304"/>
            <ac:spMk id="8" creationId="{551F150B-CD36-EC43-A80B-C4F967B90C86}"/>
          </ac:spMkLst>
        </pc:spChg>
        <pc:spChg chg="add mod">
          <ac:chgData name="Meehan, Conor" userId="f0efb965-348a-45f4-b123-bfc38a018e6c" providerId="ADAL" clId="{AD4EFC51-287C-CE42-9329-45149033A930}" dt="2022-05-05T13:35:31.090" v="461" actId="1076"/>
          <ac:spMkLst>
            <pc:docMk/>
            <pc:sldMk cId="3796830085" sldId="304"/>
            <ac:spMk id="10" creationId="{80442047-94E7-6820-6427-8AFB520340FC}"/>
          </ac:spMkLst>
        </pc:spChg>
        <pc:picChg chg="add mod">
          <ac:chgData name="Meehan, Conor" userId="f0efb965-348a-45f4-b123-bfc38a018e6c" providerId="ADAL" clId="{AD4EFC51-287C-CE42-9329-45149033A930}" dt="2022-05-05T13:35:31.090" v="461" actId="1076"/>
          <ac:picMkLst>
            <pc:docMk/>
            <pc:sldMk cId="3796830085" sldId="304"/>
            <ac:picMk id="9" creationId="{DE144C80-39BA-9435-5D9D-D1BA2299255A}"/>
          </ac:picMkLst>
        </pc:picChg>
      </pc:sldChg>
      <pc:sldChg chg="addSp modSp add mod modAnim">
        <pc:chgData name="Meehan, Conor" userId="f0efb965-348a-45f4-b123-bfc38a018e6c" providerId="ADAL" clId="{AD4EFC51-287C-CE42-9329-45149033A930}" dt="2022-05-05T13:36:22.009" v="482" actId="1076"/>
        <pc:sldMkLst>
          <pc:docMk/>
          <pc:sldMk cId="1391933613" sldId="305"/>
        </pc:sldMkLst>
        <pc:spChg chg="mod">
          <ac:chgData name="Meehan, Conor" userId="f0efb965-348a-45f4-b123-bfc38a018e6c" providerId="ADAL" clId="{AD4EFC51-287C-CE42-9329-45149033A930}" dt="2022-05-05T13:36:14.823" v="480"/>
          <ac:spMkLst>
            <pc:docMk/>
            <pc:sldMk cId="1391933613" sldId="305"/>
            <ac:spMk id="7" creationId="{9476F7CE-AF6C-7984-376A-C0149550D5D2}"/>
          </ac:spMkLst>
        </pc:spChg>
        <pc:spChg chg="mod">
          <ac:chgData name="Meehan, Conor" userId="f0efb965-348a-45f4-b123-bfc38a018e6c" providerId="ADAL" clId="{AD4EFC51-287C-CE42-9329-45149033A930}" dt="2022-05-05T13:36:10.810" v="479"/>
          <ac:spMkLst>
            <pc:docMk/>
            <pc:sldMk cId="1391933613" sldId="305"/>
            <ac:spMk id="8" creationId="{551F150B-CD36-EC43-A80B-C4F967B90C86}"/>
          </ac:spMkLst>
        </pc:spChg>
        <pc:picChg chg="add mod">
          <ac:chgData name="Meehan, Conor" userId="f0efb965-348a-45f4-b123-bfc38a018e6c" providerId="ADAL" clId="{AD4EFC51-287C-CE42-9329-45149033A930}" dt="2022-05-05T13:36:22.009" v="482" actId="1076"/>
          <ac:picMkLst>
            <pc:docMk/>
            <pc:sldMk cId="1391933613" sldId="305"/>
            <ac:picMk id="5" creationId="{C718CFDA-C57D-38F3-5098-1B60C01D80FC}"/>
          </ac:picMkLst>
        </pc:picChg>
        <pc:picChg chg="add mod">
          <ac:chgData name="Meehan, Conor" userId="f0efb965-348a-45f4-b123-bfc38a018e6c" providerId="ADAL" clId="{AD4EFC51-287C-CE42-9329-45149033A930}" dt="2022-05-05T13:36:22.009" v="482" actId="1076"/>
          <ac:picMkLst>
            <pc:docMk/>
            <pc:sldMk cId="1391933613" sldId="305"/>
            <ac:picMk id="6" creationId="{48D1D9DF-0DC2-A725-8DCF-9C6F9A11A2F8}"/>
          </ac:picMkLst>
        </pc:picChg>
      </pc:sldChg>
      <pc:sldChg chg="del">
        <pc:chgData name="Meehan, Conor" userId="f0efb965-348a-45f4-b123-bfc38a018e6c" providerId="ADAL" clId="{AD4EFC51-287C-CE42-9329-45149033A930}" dt="2022-05-05T12:54:03.282" v="22" actId="2696"/>
        <pc:sldMkLst>
          <pc:docMk/>
          <pc:sldMk cId="324424215" sldId="306"/>
        </pc:sldMkLst>
      </pc:sldChg>
      <pc:sldChg chg="modSp add mod">
        <pc:chgData name="Meehan, Conor" userId="f0efb965-348a-45f4-b123-bfc38a018e6c" providerId="ADAL" clId="{AD4EFC51-287C-CE42-9329-45149033A930}" dt="2022-05-05T13:36:33.417" v="485"/>
        <pc:sldMkLst>
          <pc:docMk/>
          <pc:sldMk cId="2368149602" sldId="306"/>
        </pc:sldMkLst>
        <pc:spChg chg="mod">
          <ac:chgData name="Meehan, Conor" userId="f0efb965-348a-45f4-b123-bfc38a018e6c" providerId="ADAL" clId="{AD4EFC51-287C-CE42-9329-45149033A930}" dt="2022-05-05T13:36:28.853" v="484" actId="27636"/>
          <ac:spMkLst>
            <pc:docMk/>
            <pc:sldMk cId="2368149602" sldId="306"/>
            <ac:spMk id="7" creationId="{9476F7CE-AF6C-7984-376A-C0149550D5D2}"/>
          </ac:spMkLst>
        </pc:spChg>
        <pc:spChg chg="mod">
          <ac:chgData name="Meehan, Conor" userId="f0efb965-348a-45f4-b123-bfc38a018e6c" providerId="ADAL" clId="{AD4EFC51-287C-CE42-9329-45149033A930}" dt="2022-05-05T13:36:33.417" v="485"/>
          <ac:spMkLst>
            <pc:docMk/>
            <pc:sldMk cId="2368149602" sldId="306"/>
            <ac:spMk id="8" creationId="{551F150B-CD36-EC43-A80B-C4F967B90C86}"/>
          </ac:spMkLst>
        </pc:spChg>
      </pc:sldChg>
      <pc:sldChg chg="del">
        <pc:chgData name="Meehan, Conor" userId="f0efb965-348a-45f4-b123-bfc38a018e6c" providerId="ADAL" clId="{AD4EFC51-287C-CE42-9329-45149033A930}" dt="2022-05-05T12:54:03.282" v="22" actId="2696"/>
        <pc:sldMkLst>
          <pc:docMk/>
          <pc:sldMk cId="157791215" sldId="307"/>
        </pc:sldMkLst>
      </pc:sldChg>
      <pc:sldChg chg="modSp add mod">
        <pc:chgData name="Meehan, Conor" userId="f0efb965-348a-45f4-b123-bfc38a018e6c" providerId="ADAL" clId="{AD4EFC51-287C-CE42-9329-45149033A930}" dt="2022-05-05T13:06:16.023" v="233" actId="20577"/>
        <pc:sldMkLst>
          <pc:docMk/>
          <pc:sldMk cId="2899272366" sldId="307"/>
        </pc:sldMkLst>
        <pc:spChg chg="mod">
          <ac:chgData name="Meehan, Conor" userId="f0efb965-348a-45f4-b123-bfc38a018e6c" providerId="ADAL" clId="{AD4EFC51-287C-CE42-9329-45149033A930}" dt="2022-05-05T13:06:16.023" v="233" actId="20577"/>
          <ac:spMkLst>
            <pc:docMk/>
            <pc:sldMk cId="2899272366" sldId="307"/>
            <ac:spMk id="2" creationId="{1154DFE8-7E94-7D42-8F57-AE1BC6C92109}"/>
          </ac:spMkLst>
        </pc:spChg>
      </pc:sldChg>
      <pc:sldChg chg="modSp add mod">
        <pc:chgData name="Meehan, Conor" userId="f0efb965-348a-45f4-b123-bfc38a018e6c" providerId="ADAL" clId="{AD4EFC51-287C-CE42-9329-45149033A930}" dt="2022-05-05T13:34:35.572" v="450"/>
        <pc:sldMkLst>
          <pc:docMk/>
          <pc:sldMk cId="3680004511" sldId="308"/>
        </pc:sldMkLst>
        <pc:spChg chg="mod">
          <ac:chgData name="Meehan, Conor" userId="f0efb965-348a-45f4-b123-bfc38a018e6c" providerId="ADAL" clId="{AD4EFC51-287C-CE42-9329-45149033A930}" dt="2022-05-05T13:34:35.572" v="450"/>
          <ac:spMkLst>
            <pc:docMk/>
            <pc:sldMk cId="3680004511" sldId="308"/>
            <ac:spMk id="2" creationId="{1154DFE8-7E94-7D42-8F57-AE1BC6C92109}"/>
          </ac:spMkLst>
        </pc:spChg>
      </pc:sldChg>
      <pc:sldChg chg="addSp delSp modSp add">
        <pc:chgData name="Meehan, Conor" userId="f0efb965-348a-45f4-b123-bfc38a018e6c" providerId="ADAL" clId="{AD4EFC51-287C-CE42-9329-45149033A930}" dt="2022-05-05T13:36:00.593" v="478" actId="1076"/>
        <pc:sldMkLst>
          <pc:docMk/>
          <pc:sldMk cId="1096136835" sldId="309"/>
        </pc:sldMkLst>
        <pc:picChg chg="add mod">
          <ac:chgData name="Meehan, Conor" userId="f0efb965-348a-45f4-b123-bfc38a018e6c" providerId="ADAL" clId="{AD4EFC51-287C-CE42-9329-45149033A930}" dt="2022-05-05T13:36:00.593" v="478" actId="1076"/>
          <ac:picMkLst>
            <pc:docMk/>
            <pc:sldMk cId="1096136835" sldId="309"/>
            <ac:picMk id="6" creationId="{DADFEC6A-CCD9-356D-9696-38BA31806B9A}"/>
          </ac:picMkLst>
        </pc:picChg>
        <pc:picChg chg="del">
          <ac:chgData name="Meehan, Conor" userId="f0efb965-348a-45f4-b123-bfc38a018e6c" providerId="ADAL" clId="{AD4EFC51-287C-CE42-9329-45149033A930}" dt="2022-05-05T13:35:58.243" v="476" actId="478"/>
          <ac:picMkLst>
            <pc:docMk/>
            <pc:sldMk cId="1096136835" sldId="309"/>
            <ac:picMk id="9" creationId="{70C5732E-3188-F289-FBA3-5BE7EAA2B848}"/>
          </ac:picMkLst>
        </pc:picChg>
      </pc:sldChg>
      <pc:sldChg chg="addSp delSp modSp add ord">
        <pc:chgData name="Meehan, Conor" userId="f0efb965-348a-45f4-b123-bfc38a018e6c" providerId="ADAL" clId="{AD4EFC51-287C-CE42-9329-45149033A930}" dt="2022-05-05T13:35:53.898" v="475" actId="20578"/>
        <pc:sldMkLst>
          <pc:docMk/>
          <pc:sldMk cId="2556667923" sldId="310"/>
        </pc:sldMkLst>
        <pc:picChg chg="add mod">
          <ac:chgData name="Meehan, Conor" userId="f0efb965-348a-45f4-b123-bfc38a018e6c" providerId="ADAL" clId="{AD4EFC51-287C-CE42-9329-45149033A930}" dt="2022-05-05T13:35:48.291" v="474" actId="1076"/>
          <ac:picMkLst>
            <pc:docMk/>
            <pc:sldMk cId="2556667923" sldId="310"/>
            <ac:picMk id="6" creationId="{32317ACC-1309-B8BC-EFDC-0B897E7DF9D1}"/>
          </ac:picMkLst>
        </pc:picChg>
        <pc:picChg chg="del">
          <ac:chgData name="Meehan, Conor" userId="f0efb965-348a-45f4-b123-bfc38a018e6c" providerId="ADAL" clId="{AD4EFC51-287C-CE42-9329-45149033A930}" dt="2022-05-05T13:35:43.828" v="472" actId="478"/>
          <ac:picMkLst>
            <pc:docMk/>
            <pc:sldMk cId="2556667923" sldId="310"/>
            <ac:picMk id="9" creationId="{70C5732E-3188-F289-FBA3-5BE7EAA2B848}"/>
          </ac:picMkLst>
        </pc:picChg>
      </pc:sldChg>
      <pc:sldChg chg="addSp delSp modSp add mod">
        <pc:chgData name="Meehan, Conor" userId="f0efb965-348a-45f4-b123-bfc38a018e6c" providerId="ADAL" clId="{AD4EFC51-287C-CE42-9329-45149033A930}" dt="2022-05-05T13:37:00.507" v="506" actId="1076"/>
        <pc:sldMkLst>
          <pc:docMk/>
          <pc:sldMk cId="1676333417" sldId="311"/>
        </pc:sldMkLst>
        <pc:spChg chg="add del mod">
          <ac:chgData name="Meehan, Conor" userId="f0efb965-348a-45f4-b123-bfc38a018e6c" providerId="ADAL" clId="{AD4EFC51-287C-CE42-9329-45149033A930}" dt="2022-05-05T13:36:52.460" v="502" actId="478"/>
          <ac:spMkLst>
            <pc:docMk/>
            <pc:sldMk cId="1676333417" sldId="311"/>
            <ac:spMk id="4" creationId="{61482039-F8DA-725F-D260-F36B43755315}"/>
          </ac:spMkLst>
        </pc:spChg>
        <pc:spChg chg="del">
          <ac:chgData name="Meehan, Conor" userId="f0efb965-348a-45f4-b123-bfc38a018e6c" providerId="ADAL" clId="{AD4EFC51-287C-CE42-9329-45149033A930}" dt="2022-05-05T13:36:49.202" v="501" actId="478"/>
          <ac:spMkLst>
            <pc:docMk/>
            <pc:sldMk cId="1676333417" sldId="311"/>
            <ac:spMk id="7" creationId="{9476F7CE-AF6C-7984-376A-C0149550D5D2}"/>
          </ac:spMkLst>
        </pc:spChg>
        <pc:spChg chg="mod">
          <ac:chgData name="Meehan, Conor" userId="f0efb965-348a-45f4-b123-bfc38a018e6c" providerId="ADAL" clId="{AD4EFC51-287C-CE42-9329-45149033A930}" dt="2022-05-05T13:36:47.389" v="500" actId="20577"/>
          <ac:spMkLst>
            <pc:docMk/>
            <pc:sldMk cId="1676333417" sldId="311"/>
            <ac:spMk id="8" creationId="{551F150B-CD36-EC43-A80B-C4F967B90C86}"/>
          </ac:spMkLst>
        </pc:spChg>
        <pc:picChg chg="add mod">
          <ac:chgData name="Meehan, Conor" userId="f0efb965-348a-45f4-b123-bfc38a018e6c" providerId="ADAL" clId="{AD4EFC51-287C-CE42-9329-45149033A930}" dt="2022-05-05T13:37:00.507" v="506" actId="1076"/>
          <ac:picMkLst>
            <pc:docMk/>
            <pc:sldMk cId="1676333417" sldId="311"/>
            <ac:picMk id="9" creationId="{0F91A8F0-07E2-5A8D-00BB-6F7D45FA2F4A}"/>
          </ac:picMkLst>
        </pc:picChg>
      </pc:sldChg>
      <pc:sldChg chg="modSp add mod">
        <pc:chgData name="Meehan, Conor" userId="f0efb965-348a-45f4-b123-bfc38a018e6c" providerId="ADAL" clId="{AD4EFC51-287C-CE42-9329-45149033A930}" dt="2022-05-05T13:37:10.404" v="509"/>
        <pc:sldMkLst>
          <pc:docMk/>
          <pc:sldMk cId="3489077636" sldId="312"/>
        </pc:sldMkLst>
        <pc:spChg chg="mod">
          <ac:chgData name="Meehan, Conor" userId="f0efb965-348a-45f4-b123-bfc38a018e6c" providerId="ADAL" clId="{AD4EFC51-287C-CE42-9329-45149033A930}" dt="2022-05-05T13:37:06.049" v="508" actId="27636"/>
          <ac:spMkLst>
            <pc:docMk/>
            <pc:sldMk cId="3489077636" sldId="312"/>
            <ac:spMk id="7" creationId="{9476F7CE-AF6C-7984-376A-C0149550D5D2}"/>
          </ac:spMkLst>
        </pc:spChg>
        <pc:spChg chg="mod">
          <ac:chgData name="Meehan, Conor" userId="f0efb965-348a-45f4-b123-bfc38a018e6c" providerId="ADAL" clId="{AD4EFC51-287C-CE42-9329-45149033A930}" dt="2022-05-05T13:37:10.404" v="509"/>
          <ac:spMkLst>
            <pc:docMk/>
            <pc:sldMk cId="3489077636" sldId="312"/>
            <ac:spMk id="8" creationId="{551F150B-CD36-EC43-A80B-C4F967B90C86}"/>
          </ac:spMkLst>
        </pc:spChg>
      </pc:sldChg>
      <pc:sldChg chg="add del">
        <pc:chgData name="Meehan, Conor" userId="f0efb965-348a-45f4-b123-bfc38a018e6c" providerId="ADAL" clId="{AD4EFC51-287C-CE42-9329-45149033A930}" dt="2022-05-05T13:37:37.616" v="537" actId="2696"/>
        <pc:sldMkLst>
          <pc:docMk/>
          <pc:sldMk cId="438810536" sldId="313"/>
        </pc:sldMkLst>
      </pc:sldChg>
      <pc:sldChg chg="modSp add mod">
        <pc:chgData name="Meehan, Conor" userId="f0efb965-348a-45f4-b123-bfc38a018e6c" providerId="ADAL" clId="{AD4EFC51-287C-CE42-9329-45149033A930}" dt="2022-05-05T13:37:31.872" v="536" actId="20577"/>
        <pc:sldMkLst>
          <pc:docMk/>
          <pc:sldMk cId="976307950" sldId="314"/>
        </pc:sldMkLst>
        <pc:spChg chg="mod">
          <ac:chgData name="Meehan, Conor" userId="f0efb965-348a-45f4-b123-bfc38a018e6c" providerId="ADAL" clId="{AD4EFC51-287C-CE42-9329-45149033A930}" dt="2022-05-05T13:37:31.872" v="536" actId="20577"/>
          <ac:spMkLst>
            <pc:docMk/>
            <pc:sldMk cId="976307950" sldId="314"/>
            <ac:spMk id="2" creationId="{1154DFE8-7E94-7D42-8F57-AE1BC6C92109}"/>
          </ac:spMkLst>
        </pc:spChg>
      </pc:sldChg>
      <pc:sldChg chg="add">
        <pc:chgData name="Meehan, Conor" userId="f0efb965-348a-45f4-b123-bfc38a018e6c" providerId="ADAL" clId="{AD4EFC51-287C-CE42-9329-45149033A930}" dt="2022-05-05T13:37:39.403" v="538"/>
        <pc:sldMkLst>
          <pc:docMk/>
          <pc:sldMk cId="3305305527" sldId="315"/>
        </pc:sldMkLst>
      </pc:sldChg>
    </pc:docChg>
  </pc:docChgLst>
  <pc:docChgLst>
    <pc:chgData name="Meehan, Conor" userId="f0efb965-348a-45f4-b123-bfc38a018e6c" providerId="ADAL" clId="{37D2BB4D-EA58-084F-A099-893F2EEBD2C9}"/>
    <pc:docChg chg="modSld">
      <pc:chgData name="Meehan, Conor" userId="f0efb965-348a-45f4-b123-bfc38a018e6c" providerId="ADAL" clId="{37D2BB4D-EA58-084F-A099-893F2EEBD2C9}" dt="2022-03-09T07:29:19.946" v="13" actId="20577"/>
      <pc:docMkLst>
        <pc:docMk/>
      </pc:docMkLst>
      <pc:sldChg chg="modSp mod">
        <pc:chgData name="Meehan, Conor" userId="f0efb965-348a-45f4-b123-bfc38a018e6c" providerId="ADAL" clId="{37D2BB4D-EA58-084F-A099-893F2EEBD2C9}" dt="2022-03-09T07:28:58.812" v="9" actId="20577"/>
        <pc:sldMkLst>
          <pc:docMk/>
          <pc:sldMk cId="2383494940" sldId="256"/>
        </pc:sldMkLst>
        <pc:spChg chg="mod">
          <ac:chgData name="Meehan, Conor" userId="f0efb965-348a-45f4-b123-bfc38a018e6c" providerId="ADAL" clId="{37D2BB4D-EA58-084F-A099-893F2EEBD2C9}" dt="2022-03-09T07:28:58.812" v="9" actId="20577"/>
          <ac:spMkLst>
            <pc:docMk/>
            <pc:sldMk cId="2383494940" sldId="256"/>
            <ac:spMk id="6" creationId="{CA186570-7106-254D-9DED-7DBE617342D0}"/>
          </ac:spMkLst>
        </pc:spChg>
      </pc:sldChg>
      <pc:sldChg chg="modSp mod">
        <pc:chgData name="Meehan, Conor" userId="f0efb965-348a-45f4-b123-bfc38a018e6c" providerId="ADAL" clId="{37D2BB4D-EA58-084F-A099-893F2EEBD2C9}" dt="2022-03-09T07:29:12.827" v="11" actId="20577"/>
        <pc:sldMkLst>
          <pc:docMk/>
          <pc:sldMk cId="918799015" sldId="295"/>
        </pc:sldMkLst>
        <pc:spChg chg="mod">
          <ac:chgData name="Meehan, Conor" userId="f0efb965-348a-45f4-b123-bfc38a018e6c" providerId="ADAL" clId="{37D2BB4D-EA58-084F-A099-893F2EEBD2C9}" dt="2022-03-09T07:29:12.827" v="11" actId="20577"/>
          <ac:spMkLst>
            <pc:docMk/>
            <pc:sldMk cId="918799015" sldId="295"/>
            <ac:spMk id="3" creationId="{F73AF5A6-D9A1-8040-9178-2C1B7AADEEA2}"/>
          </ac:spMkLst>
        </pc:spChg>
      </pc:sldChg>
      <pc:sldChg chg="modSp mod">
        <pc:chgData name="Meehan, Conor" userId="f0efb965-348a-45f4-b123-bfc38a018e6c" providerId="ADAL" clId="{37D2BB4D-EA58-084F-A099-893F2EEBD2C9}" dt="2022-03-09T07:29:19.946" v="13" actId="20577"/>
        <pc:sldMkLst>
          <pc:docMk/>
          <pc:sldMk cId="2646516951" sldId="304"/>
        </pc:sldMkLst>
        <pc:spChg chg="mod">
          <ac:chgData name="Meehan, Conor" userId="f0efb965-348a-45f4-b123-bfc38a018e6c" providerId="ADAL" clId="{37D2BB4D-EA58-084F-A099-893F2EEBD2C9}" dt="2022-03-09T07:29:19.946" v="13" actId="20577"/>
          <ac:spMkLst>
            <pc:docMk/>
            <pc:sldMk cId="2646516951" sldId="304"/>
            <ac:spMk id="3" creationId="{D0297D90-8EA0-A44B-8D5F-80520E23333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181D7C-81F1-BA48-B0CF-02C398C91972}" type="datetimeFigureOut">
              <a:rPr lang="en-US" smtClean="0"/>
              <a:t>7/10/23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F88987-9C11-FC43-B2CE-3A9A6A29209B}" type="slidenum">
              <a:rPr lang="en-US" smtClean="0"/>
              <a:t>‹#›</a:t>
            </a:fld>
            <a:endParaRPr lang="en-US"/>
          </a:p>
        </p:txBody>
      </p:sp>
    </p:spTree>
    <p:extLst>
      <p:ext uri="{BB962C8B-B14F-4D97-AF65-F5344CB8AC3E}">
        <p14:creationId xmlns:p14="http://schemas.microsoft.com/office/powerpoint/2010/main" val="19500188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F88987-9C11-FC43-B2CE-3A9A6A29209B}" type="slidenum">
              <a:rPr lang="en-US" smtClean="0"/>
              <a:t>2</a:t>
            </a:fld>
            <a:endParaRPr lang="en-US"/>
          </a:p>
        </p:txBody>
      </p:sp>
    </p:spTree>
    <p:extLst>
      <p:ext uri="{BB962C8B-B14F-4D97-AF65-F5344CB8AC3E}">
        <p14:creationId xmlns:p14="http://schemas.microsoft.com/office/powerpoint/2010/main" val="10103512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F88987-9C11-FC43-B2CE-3A9A6A29209B}" type="slidenum">
              <a:rPr lang="en-US" smtClean="0"/>
              <a:t>11</a:t>
            </a:fld>
            <a:endParaRPr lang="en-US"/>
          </a:p>
        </p:txBody>
      </p:sp>
    </p:spTree>
    <p:extLst>
      <p:ext uri="{BB962C8B-B14F-4D97-AF65-F5344CB8AC3E}">
        <p14:creationId xmlns:p14="http://schemas.microsoft.com/office/powerpoint/2010/main" val="18410265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F88987-9C11-FC43-B2CE-3A9A6A29209B}" type="slidenum">
              <a:rPr lang="en-US" smtClean="0"/>
              <a:t>12</a:t>
            </a:fld>
            <a:endParaRPr lang="en-US"/>
          </a:p>
        </p:txBody>
      </p:sp>
    </p:spTree>
    <p:extLst>
      <p:ext uri="{BB962C8B-B14F-4D97-AF65-F5344CB8AC3E}">
        <p14:creationId xmlns:p14="http://schemas.microsoft.com/office/powerpoint/2010/main" val="25763076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F88987-9C11-FC43-B2CE-3A9A6A29209B}" type="slidenum">
              <a:rPr lang="en-US" smtClean="0"/>
              <a:t>13</a:t>
            </a:fld>
            <a:endParaRPr lang="en-US"/>
          </a:p>
        </p:txBody>
      </p:sp>
    </p:spTree>
    <p:extLst>
      <p:ext uri="{BB962C8B-B14F-4D97-AF65-F5344CB8AC3E}">
        <p14:creationId xmlns:p14="http://schemas.microsoft.com/office/powerpoint/2010/main" val="17847843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F88987-9C11-FC43-B2CE-3A9A6A29209B}" type="slidenum">
              <a:rPr lang="en-US" smtClean="0"/>
              <a:t>15</a:t>
            </a:fld>
            <a:endParaRPr lang="en-US"/>
          </a:p>
        </p:txBody>
      </p:sp>
    </p:spTree>
    <p:extLst>
      <p:ext uri="{BB962C8B-B14F-4D97-AF65-F5344CB8AC3E}">
        <p14:creationId xmlns:p14="http://schemas.microsoft.com/office/powerpoint/2010/main" val="20930571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F88987-9C11-FC43-B2CE-3A9A6A29209B}" type="slidenum">
              <a:rPr lang="en-US" smtClean="0"/>
              <a:t>16</a:t>
            </a:fld>
            <a:endParaRPr lang="en-US"/>
          </a:p>
        </p:txBody>
      </p:sp>
    </p:spTree>
    <p:extLst>
      <p:ext uri="{BB962C8B-B14F-4D97-AF65-F5344CB8AC3E}">
        <p14:creationId xmlns:p14="http://schemas.microsoft.com/office/powerpoint/2010/main" val="37352086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F88987-9C11-FC43-B2CE-3A9A6A29209B}" type="slidenum">
              <a:rPr lang="en-US" smtClean="0"/>
              <a:t>17</a:t>
            </a:fld>
            <a:endParaRPr lang="en-US"/>
          </a:p>
        </p:txBody>
      </p:sp>
    </p:spTree>
    <p:extLst>
      <p:ext uri="{BB962C8B-B14F-4D97-AF65-F5344CB8AC3E}">
        <p14:creationId xmlns:p14="http://schemas.microsoft.com/office/powerpoint/2010/main" val="10757251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F88987-9C11-FC43-B2CE-3A9A6A29209B}" type="slidenum">
              <a:rPr lang="en-US" smtClean="0"/>
              <a:t>18</a:t>
            </a:fld>
            <a:endParaRPr lang="en-US"/>
          </a:p>
        </p:txBody>
      </p:sp>
    </p:spTree>
    <p:extLst>
      <p:ext uri="{BB962C8B-B14F-4D97-AF65-F5344CB8AC3E}">
        <p14:creationId xmlns:p14="http://schemas.microsoft.com/office/powerpoint/2010/main" val="12825057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F88987-9C11-FC43-B2CE-3A9A6A29209B}" type="slidenum">
              <a:rPr lang="en-US" smtClean="0"/>
              <a:t>19</a:t>
            </a:fld>
            <a:endParaRPr lang="en-US"/>
          </a:p>
        </p:txBody>
      </p:sp>
    </p:spTree>
    <p:extLst>
      <p:ext uri="{BB962C8B-B14F-4D97-AF65-F5344CB8AC3E}">
        <p14:creationId xmlns:p14="http://schemas.microsoft.com/office/powerpoint/2010/main" val="15871166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F88987-9C11-FC43-B2CE-3A9A6A29209B}" type="slidenum">
              <a:rPr lang="en-US" smtClean="0"/>
              <a:t>21</a:t>
            </a:fld>
            <a:endParaRPr lang="en-US"/>
          </a:p>
        </p:txBody>
      </p:sp>
    </p:spTree>
    <p:extLst>
      <p:ext uri="{BB962C8B-B14F-4D97-AF65-F5344CB8AC3E}">
        <p14:creationId xmlns:p14="http://schemas.microsoft.com/office/powerpoint/2010/main" val="30194325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F88987-9C11-FC43-B2CE-3A9A6A29209B}" type="slidenum">
              <a:rPr lang="en-US" smtClean="0"/>
              <a:t>22</a:t>
            </a:fld>
            <a:endParaRPr lang="en-US"/>
          </a:p>
        </p:txBody>
      </p:sp>
    </p:spTree>
    <p:extLst>
      <p:ext uri="{BB962C8B-B14F-4D97-AF65-F5344CB8AC3E}">
        <p14:creationId xmlns:p14="http://schemas.microsoft.com/office/powerpoint/2010/main" val="10498627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F88987-9C11-FC43-B2CE-3A9A6A29209B}" type="slidenum">
              <a:rPr lang="en-US" smtClean="0"/>
              <a:t>3</a:t>
            </a:fld>
            <a:endParaRPr lang="en-US"/>
          </a:p>
        </p:txBody>
      </p:sp>
    </p:spTree>
    <p:extLst>
      <p:ext uri="{BB962C8B-B14F-4D97-AF65-F5344CB8AC3E}">
        <p14:creationId xmlns:p14="http://schemas.microsoft.com/office/powerpoint/2010/main" val="42696473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F88987-9C11-FC43-B2CE-3A9A6A29209B}" type="slidenum">
              <a:rPr lang="en-US" smtClean="0"/>
              <a:t>23</a:t>
            </a:fld>
            <a:endParaRPr lang="en-US"/>
          </a:p>
        </p:txBody>
      </p:sp>
    </p:spTree>
    <p:extLst>
      <p:ext uri="{BB962C8B-B14F-4D97-AF65-F5344CB8AC3E}">
        <p14:creationId xmlns:p14="http://schemas.microsoft.com/office/powerpoint/2010/main" val="31237621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F88987-9C11-FC43-B2CE-3A9A6A29209B}" type="slidenum">
              <a:rPr lang="en-US" smtClean="0"/>
              <a:t>24</a:t>
            </a:fld>
            <a:endParaRPr lang="en-US"/>
          </a:p>
        </p:txBody>
      </p:sp>
    </p:spTree>
    <p:extLst>
      <p:ext uri="{BB962C8B-B14F-4D97-AF65-F5344CB8AC3E}">
        <p14:creationId xmlns:p14="http://schemas.microsoft.com/office/powerpoint/2010/main" val="122036439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F88987-9C11-FC43-B2CE-3A9A6A29209B}" type="slidenum">
              <a:rPr lang="en-US" smtClean="0"/>
              <a:t>25</a:t>
            </a:fld>
            <a:endParaRPr lang="en-US"/>
          </a:p>
        </p:txBody>
      </p:sp>
    </p:spTree>
    <p:extLst>
      <p:ext uri="{BB962C8B-B14F-4D97-AF65-F5344CB8AC3E}">
        <p14:creationId xmlns:p14="http://schemas.microsoft.com/office/powerpoint/2010/main" val="31123760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F88987-9C11-FC43-B2CE-3A9A6A29209B}" type="slidenum">
              <a:rPr lang="en-US" smtClean="0"/>
              <a:t>26</a:t>
            </a:fld>
            <a:endParaRPr lang="en-US"/>
          </a:p>
        </p:txBody>
      </p:sp>
    </p:spTree>
    <p:extLst>
      <p:ext uri="{BB962C8B-B14F-4D97-AF65-F5344CB8AC3E}">
        <p14:creationId xmlns:p14="http://schemas.microsoft.com/office/powerpoint/2010/main" val="264600231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F88987-9C11-FC43-B2CE-3A9A6A29209B}" type="slidenum">
              <a:rPr lang="en-US" smtClean="0"/>
              <a:t>27</a:t>
            </a:fld>
            <a:endParaRPr lang="en-US"/>
          </a:p>
        </p:txBody>
      </p:sp>
    </p:spTree>
    <p:extLst>
      <p:ext uri="{BB962C8B-B14F-4D97-AF65-F5344CB8AC3E}">
        <p14:creationId xmlns:p14="http://schemas.microsoft.com/office/powerpoint/2010/main" val="41626623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F88987-9C11-FC43-B2CE-3A9A6A29209B}" type="slidenum">
              <a:rPr lang="en-US" smtClean="0"/>
              <a:t>28</a:t>
            </a:fld>
            <a:endParaRPr lang="en-US"/>
          </a:p>
        </p:txBody>
      </p:sp>
    </p:spTree>
    <p:extLst>
      <p:ext uri="{BB962C8B-B14F-4D97-AF65-F5344CB8AC3E}">
        <p14:creationId xmlns:p14="http://schemas.microsoft.com/office/powerpoint/2010/main" val="37177758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F88987-9C11-FC43-B2CE-3A9A6A29209B}" type="slidenum">
              <a:rPr lang="en-US" smtClean="0"/>
              <a:t>29</a:t>
            </a:fld>
            <a:endParaRPr lang="en-US"/>
          </a:p>
        </p:txBody>
      </p:sp>
    </p:spTree>
    <p:extLst>
      <p:ext uri="{BB962C8B-B14F-4D97-AF65-F5344CB8AC3E}">
        <p14:creationId xmlns:p14="http://schemas.microsoft.com/office/powerpoint/2010/main" val="20874082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F88987-9C11-FC43-B2CE-3A9A6A29209B}" type="slidenum">
              <a:rPr lang="en-US" smtClean="0"/>
              <a:t>30</a:t>
            </a:fld>
            <a:endParaRPr lang="en-US"/>
          </a:p>
        </p:txBody>
      </p:sp>
    </p:spTree>
    <p:extLst>
      <p:ext uri="{BB962C8B-B14F-4D97-AF65-F5344CB8AC3E}">
        <p14:creationId xmlns:p14="http://schemas.microsoft.com/office/powerpoint/2010/main" val="288042375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F88987-9C11-FC43-B2CE-3A9A6A29209B}" type="slidenum">
              <a:rPr lang="en-US" smtClean="0"/>
              <a:t>31</a:t>
            </a:fld>
            <a:endParaRPr lang="en-US"/>
          </a:p>
        </p:txBody>
      </p:sp>
    </p:spTree>
    <p:extLst>
      <p:ext uri="{BB962C8B-B14F-4D97-AF65-F5344CB8AC3E}">
        <p14:creationId xmlns:p14="http://schemas.microsoft.com/office/powerpoint/2010/main" val="151375221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F88987-9C11-FC43-B2CE-3A9A6A29209B}" type="slidenum">
              <a:rPr lang="en-US" smtClean="0"/>
              <a:t>32</a:t>
            </a:fld>
            <a:endParaRPr lang="en-US"/>
          </a:p>
        </p:txBody>
      </p:sp>
    </p:spTree>
    <p:extLst>
      <p:ext uri="{BB962C8B-B14F-4D97-AF65-F5344CB8AC3E}">
        <p14:creationId xmlns:p14="http://schemas.microsoft.com/office/powerpoint/2010/main" val="8004064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F88987-9C11-FC43-B2CE-3A9A6A29209B}" type="slidenum">
              <a:rPr lang="en-US" smtClean="0"/>
              <a:t>4</a:t>
            </a:fld>
            <a:endParaRPr lang="en-US"/>
          </a:p>
        </p:txBody>
      </p:sp>
    </p:spTree>
    <p:extLst>
      <p:ext uri="{BB962C8B-B14F-4D97-AF65-F5344CB8AC3E}">
        <p14:creationId xmlns:p14="http://schemas.microsoft.com/office/powerpoint/2010/main" val="207587692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F88987-9C11-FC43-B2CE-3A9A6A29209B}" type="slidenum">
              <a:rPr lang="en-US" smtClean="0"/>
              <a:t>33</a:t>
            </a:fld>
            <a:endParaRPr lang="en-US"/>
          </a:p>
        </p:txBody>
      </p:sp>
    </p:spTree>
    <p:extLst>
      <p:ext uri="{BB962C8B-B14F-4D97-AF65-F5344CB8AC3E}">
        <p14:creationId xmlns:p14="http://schemas.microsoft.com/office/powerpoint/2010/main" val="340556587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F88987-9C11-FC43-B2CE-3A9A6A29209B}" type="slidenum">
              <a:rPr lang="en-US" smtClean="0"/>
              <a:t>34</a:t>
            </a:fld>
            <a:endParaRPr lang="en-US"/>
          </a:p>
        </p:txBody>
      </p:sp>
    </p:spTree>
    <p:extLst>
      <p:ext uri="{BB962C8B-B14F-4D97-AF65-F5344CB8AC3E}">
        <p14:creationId xmlns:p14="http://schemas.microsoft.com/office/powerpoint/2010/main" val="281515338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F88987-9C11-FC43-B2CE-3A9A6A29209B}" type="slidenum">
              <a:rPr lang="en-US" smtClean="0"/>
              <a:t>35</a:t>
            </a:fld>
            <a:endParaRPr lang="en-US"/>
          </a:p>
        </p:txBody>
      </p:sp>
    </p:spTree>
    <p:extLst>
      <p:ext uri="{BB962C8B-B14F-4D97-AF65-F5344CB8AC3E}">
        <p14:creationId xmlns:p14="http://schemas.microsoft.com/office/powerpoint/2010/main" val="275459659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F88987-9C11-FC43-B2CE-3A9A6A29209B}" type="slidenum">
              <a:rPr lang="en-US" smtClean="0"/>
              <a:t>36</a:t>
            </a:fld>
            <a:endParaRPr lang="en-US"/>
          </a:p>
        </p:txBody>
      </p:sp>
    </p:spTree>
    <p:extLst>
      <p:ext uri="{BB962C8B-B14F-4D97-AF65-F5344CB8AC3E}">
        <p14:creationId xmlns:p14="http://schemas.microsoft.com/office/powerpoint/2010/main" val="265735262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F88987-9C11-FC43-B2CE-3A9A6A29209B}" type="slidenum">
              <a:rPr lang="en-US" smtClean="0"/>
              <a:t>37</a:t>
            </a:fld>
            <a:endParaRPr lang="en-US"/>
          </a:p>
        </p:txBody>
      </p:sp>
    </p:spTree>
    <p:extLst>
      <p:ext uri="{BB962C8B-B14F-4D97-AF65-F5344CB8AC3E}">
        <p14:creationId xmlns:p14="http://schemas.microsoft.com/office/powerpoint/2010/main" val="237520298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F88987-9C11-FC43-B2CE-3A9A6A29209B}" type="slidenum">
              <a:rPr lang="en-US" smtClean="0"/>
              <a:t>38</a:t>
            </a:fld>
            <a:endParaRPr lang="en-US"/>
          </a:p>
        </p:txBody>
      </p:sp>
    </p:spTree>
    <p:extLst>
      <p:ext uri="{BB962C8B-B14F-4D97-AF65-F5344CB8AC3E}">
        <p14:creationId xmlns:p14="http://schemas.microsoft.com/office/powerpoint/2010/main" val="118058880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F88987-9C11-FC43-B2CE-3A9A6A29209B}" type="slidenum">
              <a:rPr lang="en-US" smtClean="0"/>
              <a:t>40</a:t>
            </a:fld>
            <a:endParaRPr lang="en-US"/>
          </a:p>
        </p:txBody>
      </p:sp>
    </p:spTree>
    <p:extLst>
      <p:ext uri="{BB962C8B-B14F-4D97-AF65-F5344CB8AC3E}">
        <p14:creationId xmlns:p14="http://schemas.microsoft.com/office/powerpoint/2010/main" val="5416769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F88987-9C11-FC43-B2CE-3A9A6A29209B}" type="slidenum">
              <a:rPr lang="en-US" smtClean="0"/>
              <a:t>5</a:t>
            </a:fld>
            <a:endParaRPr lang="en-US"/>
          </a:p>
        </p:txBody>
      </p:sp>
    </p:spTree>
    <p:extLst>
      <p:ext uri="{BB962C8B-B14F-4D97-AF65-F5344CB8AC3E}">
        <p14:creationId xmlns:p14="http://schemas.microsoft.com/office/powerpoint/2010/main" val="27997041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F88987-9C11-FC43-B2CE-3A9A6A29209B}" type="slidenum">
              <a:rPr lang="en-US" smtClean="0"/>
              <a:t>6</a:t>
            </a:fld>
            <a:endParaRPr lang="en-US"/>
          </a:p>
        </p:txBody>
      </p:sp>
    </p:spTree>
    <p:extLst>
      <p:ext uri="{BB962C8B-B14F-4D97-AF65-F5344CB8AC3E}">
        <p14:creationId xmlns:p14="http://schemas.microsoft.com/office/powerpoint/2010/main" val="40647445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F88987-9C11-FC43-B2CE-3A9A6A29209B}" type="slidenum">
              <a:rPr lang="en-US" smtClean="0"/>
              <a:t>7</a:t>
            </a:fld>
            <a:endParaRPr lang="en-US"/>
          </a:p>
        </p:txBody>
      </p:sp>
    </p:spTree>
    <p:extLst>
      <p:ext uri="{BB962C8B-B14F-4D97-AF65-F5344CB8AC3E}">
        <p14:creationId xmlns:p14="http://schemas.microsoft.com/office/powerpoint/2010/main" val="34553805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F88987-9C11-FC43-B2CE-3A9A6A29209B}" type="slidenum">
              <a:rPr lang="en-US" smtClean="0"/>
              <a:t>8</a:t>
            </a:fld>
            <a:endParaRPr lang="en-US"/>
          </a:p>
        </p:txBody>
      </p:sp>
    </p:spTree>
    <p:extLst>
      <p:ext uri="{BB962C8B-B14F-4D97-AF65-F5344CB8AC3E}">
        <p14:creationId xmlns:p14="http://schemas.microsoft.com/office/powerpoint/2010/main" val="29051564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F88987-9C11-FC43-B2CE-3A9A6A29209B}" type="slidenum">
              <a:rPr lang="en-US" smtClean="0"/>
              <a:t>9</a:t>
            </a:fld>
            <a:endParaRPr lang="en-US"/>
          </a:p>
        </p:txBody>
      </p:sp>
    </p:spTree>
    <p:extLst>
      <p:ext uri="{BB962C8B-B14F-4D97-AF65-F5344CB8AC3E}">
        <p14:creationId xmlns:p14="http://schemas.microsoft.com/office/powerpoint/2010/main" val="670846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F88987-9C11-FC43-B2CE-3A9A6A29209B}" type="slidenum">
              <a:rPr lang="en-US" smtClean="0"/>
              <a:t>10</a:t>
            </a:fld>
            <a:endParaRPr lang="en-US"/>
          </a:p>
        </p:txBody>
      </p:sp>
    </p:spTree>
    <p:extLst>
      <p:ext uri="{BB962C8B-B14F-4D97-AF65-F5344CB8AC3E}">
        <p14:creationId xmlns:p14="http://schemas.microsoft.com/office/powerpoint/2010/main" val="276004015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esentation 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ADF23B6-683D-2B48-8B2D-8FF423A50C05}"/>
              </a:ext>
            </a:extLst>
          </p:cNvPr>
          <p:cNvSpPr/>
          <p:nvPr userDrawn="1"/>
        </p:nvSpPr>
        <p:spPr>
          <a:xfrm>
            <a:off x="0" y="441325"/>
            <a:ext cx="12191999" cy="6300787"/>
          </a:xfrm>
          <a:prstGeom prst="rect">
            <a:avLst/>
          </a:prstGeom>
          <a:solidFill>
            <a:srgbClr val="E5E5E5"/>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E7E7F3C-6AC2-084C-81DA-BE9E4A815A32}"/>
              </a:ext>
            </a:extLst>
          </p:cNvPr>
          <p:cNvSpPr>
            <a:spLocks noGrp="1"/>
          </p:cNvSpPr>
          <p:nvPr>
            <p:ph type="ctrTitle"/>
          </p:nvPr>
        </p:nvSpPr>
        <p:spPr>
          <a:xfrm>
            <a:off x="442912" y="1989138"/>
            <a:ext cx="11306175" cy="1848949"/>
          </a:xfrm>
          <a:prstGeom prst="rect">
            <a:avLst/>
          </a:prstGeom>
        </p:spPr>
        <p:txBody>
          <a:bodyPr lIns="0" rIns="90000" anchor="b"/>
          <a:lstStyle>
            <a:lvl1pPr algn="l">
              <a:defRPr sz="6000" b="1">
                <a:solidFill>
                  <a:srgbClr val="E6005B"/>
                </a:solidFill>
              </a:defRPr>
            </a:lvl1pPr>
          </a:lstStyle>
          <a:p>
            <a:r>
              <a:rPr lang="en-GB" dirty="0"/>
              <a:t>Click to edit Master title style</a:t>
            </a:r>
            <a:endParaRPr lang="en-US" dirty="0"/>
          </a:p>
        </p:txBody>
      </p:sp>
      <p:sp>
        <p:nvSpPr>
          <p:cNvPr id="3" name="Subtitle 2">
            <a:extLst>
              <a:ext uri="{FF2B5EF4-FFF2-40B4-BE49-F238E27FC236}">
                <a16:creationId xmlns:a16="http://schemas.microsoft.com/office/drawing/2014/main" id="{AC3D8BCC-A8A8-F640-A027-5BF8353F717B}"/>
              </a:ext>
            </a:extLst>
          </p:cNvPr>
          <p:cNvSpPr>
            <a:spLocks noGrp="1"/>
          </p:cNvSpPr>
          <p:nvPr>
            <p:ph type="subTitle" idx="1"/>
          </p:nvPr>
        </p:nvSpPr>
        <p:spPr>
          <a:xfrm>
            <a:off x="442914" y="4015578"/>
            <a:ext cx="11306174" cy="1155172"/>
          </a:xfrm>
          <a:prstGeom prst="rect">
            <a:avLst/>
          </a:prstGeom>
        </p:spPr>
        <p:txBody>
          <a:bodyPr lIns="0">
            <a:normAutofit/>
          </a:bodyPr>
          <a:lstStyle>
            <a:lvl1pPr marL="0" indent="0" algn="l">
              <a:buNone/>
              <a:defRPr sz="3000" b="1">
                <a:solidFill>
                  <a:srgbClr val="9E043D"/>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pic>
        <p:nvPicPr>
          <p:cNvPr id="10" name="Picture 9">
            <a:extLst>
              <a:ext uri="{FF2B5EF4-FFF2-40B4-BE49-F238E27FC236}">
                <a16:creationId xmlns:a16="http://schemas.microsoft.com/office/drawing/2014/main" id="{99B026E5-3198-8D4C-956B-0E8532CD5782}"/>
              </a:ext>
            </a:extLst>
          </p:cNvPr>
          <p:cNvPicPr>
            <a:picLocks noChangeAspect="1"/>
          </p:cNvPicPr>
          <p:nvPr userDrawn="1"/>
        </p:nvPicPr>
        <p:blipFill>
          <a:blip r:embed="rId2"/>
          <a:stretch>
            <a:fillRect/>
          </a:stretch>
        </p:blipFill>
        <p:spPr>
          <a:xfrm>
            <a:off x="442913" y="800100"/>
            <a:ext cx="3427412" cy="1009958"/>
          </a:xfrm>
          <a:prstGeom prst="rect">
            <a:avLst/>
          </a:prstGeom>
        </p:spPr>
      </p:pic>
      <p:sp>
        <p:nvSpPr>
          <p:cNvPr id="13" name="Date Placeholder 3">
            <a:extLst>
              <a:ext uri="{FF2B5EF4-FFF2-40B4-BE49-F238E27FC236}">
                <a16:creationId xmlns:a16="http://schemas.microsoft.com/office/drawing/2014/main" id="{8B58F904-7080-FE43-A777-0CCCA7DE6BAB}"/>
              </a:ext>
            </a:extLst>
          </p:cNvPr>
          <p:cNvSpPr>
            <a:spLocks noGrp="1"/>
          </p:cNvSpPr>
          <p:nvPr>
            <p:ph type="dt" sz="half" idx="10"/>
          </p:nvPr>
        </p:nvSpPr>
        <p:spPr>
          <a:xfrm>
            <a:off x="6275386" y="6057900"/>
            <a:ext cx="5473701" cy="358774"/>
          </a:xfrm>
          <a:prstGeom prst="rect">
            <a:avLst/>
          </a:prstGeom>
        </p:spPr>
        <p:txBody>
          <a:bodyPr lIns="0" tIns="0" rIns="0" bIns="0" anchor="b" anchorCtr="0"/>
          <a:lstStyle>
            <a:lvl1pPr algn="r">
              <a:defRPr>
                <a:solidFill>
                  <a:schemeClr val="tx1"/>
                </a:solidFill>
                <a:latin typeface="Arial" panose="020B0604020202020204" pitchFamily="34" charset="0"/>
                <a:cs typeface="Arial" panose="020B0604020202020204" pitchFamily="34" charset="0"/>
              </a:defRPr>
            </a:lvl1pPr>
          </a:lstStyle>
          <a:p>
            <a:fld id="{197342E9-89D0-D246-B0E5-635614E13D75}" type="datetime1">
              <a:rPr lang="en-GB" smtClean="0"/>
              <a:pPr/>
              <a:t>10/07/2023</a:t>
            </a:fld>
            <a:endParaRPr lang="en-US" dirty="0"/>
          </a:p>
        </p:txBody>
      </p:sp>
    </p:spTree>
    <p:extLst>
      <p:ext uri="{BB962C8B-B14F-4D97-AF65-F5344CB8AC3E}">
        <p14:creationId xmlns:p14="http://schemas.microsoft.com/office/powerpoint/2010/main" val="1445644435"/>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lumn Unsymetrical">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C09ECCE-CA94-5841-8835-15D01FC20CFF}"/>
              </a:ext>
            </a:extLst>
          </p:cNvPr>
          <p:cNvSpPr>
            <a:spLocks noGrp="1"/>
          </p:cNvSpPr>
          <p:nvPr>
            <p:ph idx="1"/>
          </p:nvPr>
        </p:nvSpPr>
        <p:spPr>
          <a:xfrm>
            <a:off x="442912" y="1989138"/>
            <a:ext cx="3529013" cy="3708400"/>
          </a:xfrm>
          <a:prstGeom prst="rect">
            <a:avLst/>
          </a:prstGeo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8" name="Content Placeholder 2">
            <a:extLst>
              <a:ext uri="{FF2B5EF4-FFF2-40B4-BE49-F238E27FC236}">
                <a16:creationId xmlns:a16="http://schemas.microsoft.com/office/drawing/2014/main" id="{582F0DD8-CD89-964C-A0BF-3C891A947F9F}"/>
              </a:ext>
            </a:extLst>
          </p:cNvPr>
          <p:cNvSpPr>
            <a:spLocks noGrp="1"/>
          </p:cNvSpPr>
          <p:nvPr>
            <p:ph idx="12"/>
          </p:nvPr>
        </p:nvSpPr>
        <p:spPr>
          <a:xfrm>
            <a:off x="4332288" y="1989138"/>
            <a:ext cx="7416800" cy="3708400"/>
          </a:xfrm>
          <a:prstGeom prst="rect">
            <a:avLst/>
          </a:prstGeo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9" name="Picture 8">
            <a:extLst>
              <a:ext uri="{FF2B5EF4-FFF2-40B4-BE49-F238E27FC236}">
                <a16:creationId xmlns:a16="http://schemas.microsoft.com/office/drawing/2014/main" id="{66D5397D-FD76-2E4F-8BFA-B5599B1CF4C8}"/>
              </a:ext>
            </a:extLst>
          </p:cNvPr>
          <p:cNvPicPr>
            <a:picLocks noChangeAspect="1"/>
          </p:cNvPicPr>
          <p:nvPr userDrawn="1"/>
        </p:nvPicPr>
        <p:blipFill>
          <a:blip r:embed="rId2"/>
          <a:stretch>
            <a:fillRect/>
          </a:stretch>
        </p:blipFill>
        <p:spPr>
          <a:xfrm>
            <a:off x="442912" y="5832092"/>
            <a:ext cx="568359" cy="676275"/>
          </a:xfrm>
          <a:prstGeom prst="rect">
            <a:avLst/>
          </a:prstGeom>
        </p:spPr>
      </p:pic>
      <p:sp>
        <p:nvSpPr>
          <p:cNvPr id="13" name="Text Placeholder 11">
            <a:extLst>
              <a:ext uri="{FF2B5EF4-FFF2-40B4-BE49-F238E27FC236}">
                <a16:creationId xmlns:a16="http://schemas.microsoft.com/office/drawing/2014/main" id="{07B00AC3-9B1E-2E4B-BC7B-406D8A38D125}"/>
              </a:ext>
            </a:extLst>
          </p:cNvPr>
          <p:cNvSpPr>
            <a:spLocks noGrp="1"/>
          </p:cNvSpPr>
          <p:nvPr>
            <p:ph type="body" sz="quarter" idx="10"/>
          </p:nvPr>
        </p:nvSpPr>
        <p:spPr>
          <a:xfrm>
            <a:off x="6275387" y="6057900"/>
            <a:ext cx="5473699" cy="368888"/>
          </a:xfrm>
          <a:prstGeom prst="rect">
            <a:avLst/>
          </a:prstGeom>
        </p:spPr>
        <p:txBody>
          <a:bodyPr tIns="0" rIns="0" bIns="0" anchor="b" anchorCtr="0">
            <a:noAutofit/>
          </a:bodyPr>
          <a:lstStyle>
            <a:lvl1pPr marL="0" indent="0" algn="r">
              <a:buNone/>
              <a:defRPr sz="1800">
                <a:solidFill>
                  <a:srgbClr val="E6005B"/>
                </a:solidFill>
              </a:defRPr>
            </a:lvl1pPr>
          </a:lstStyle>
          <a:p>
            <a:pPr lvl="0"/>
            <a:r>
              <a:rPr lang="en-GB" dirty="0"/>
              <a:t>Click to edit Master text styles</a:t>
            </a:r>
          </a:p>
        </p:txBody>
      </p:sp>
      <p:sp>
        <p:nvSpPr>
          <p:cNvPr id="14" name="Title 1">
            <a:extLst>
              <a:ext uri="{FF2B5EF4-FFF2-40B4-BE49-F238E27FC236}">
                <a16:creationId xmlns:a16="http://schemas.microsoft.com/office/drawing/2014/main" id="{FB21EC89-DA5A-2B4B-B94A-FD5D13BA4A1F}"/>
              </a:ext>
            </a:extLst>
          </p:cNvPr>
          <p:cNvSpPr>
            <a:spLocks noGrp="1"/>
          </p:cNvSpPr>
          <p:nvPr>
            <p:ph type="title"/>
          </p:nvPr>
        </p:nvSpPr>
        <p:spPr>
          <a:xfrm>
            <a:off x="442912" y="800100"/>
            <a:ext cx="11306175" cy="1001983"/>
          </a:xfrm>
          <a:prstGeom prst="rect">
            <a:avLst/>
          </a:prstGeom>
        </p:spPr>
        <p:txBody>
          <a:bodyPr/>
          <a:lstStyle/>
          <a:p>
            <a:r>
              <a:rPr lang="en-GB" dirty="0"/>
              <a:t>Click to edit Master title style</a:t>
            </a:r>
            <a:endParaRPr lang="en-US" dirty="0"/>
          </a:p>
        </p:txBody>
      </p:sp>
      <p:sp>
        <p:nvSpPr>
          <p:cNvPr id="15" name="Rectangle 14">
            <a:extLst>
              <a:ext uri="{FF2B5EF4-FFF2-40B4-BE49-F238E27FC236}">
                <a16:creationId xmlns:a16="http://schemas.microsoft.com/office/drawing/2014/main" id="{25FEA125-D139-1A4D-A206-2BABBEE26DC4}"/>
              </a:ext>
            </a:extLst>
          </p:cNvPr>
          <p:cNvSpPr/>
          <p:nvPr userDrawn="1"/>
        </p:nvSpPr>
        <p:spPr>
          <a:xfrm>
            <a:off x="1" y="0"/>
            <a:ext cx="12191999" cy="441325"/>
          </a:xfrm>
          <a:prstGeom prst="rect">
            <a:avLst/>
          </a:prstGeom>
          <a:solidFill>
            <a:srgbClr val="E60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64871E7-C776-E845-B38B-91971ED53532}"/>
              </a:ext>
            </a:extLst>
          </p:cNvPr>
          <p:cNvSpPr/>
          <p:nvPr userDrawn="1"/>
        </p:nvSpPr>
        <p:spPr>
          <a:xfrm>
            <a:off x="0" y="6742113"/>
            <a:ext cx="12191999" cy="125999"/>
          </a:xfrm>
          <a:prstGeom prst="rect">
            <a:avLst/>
          </a:prstGeom>
          <a:solidFill>
            <a:srgbClr val="9E04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99783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lumn Unsymetrical Secondary">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EF1B88EC-6B3F-324D-8A9A-A2200D031343}"/>
              </a:ext>
            </a:extLst>
          </p:cNvPr>
          <p:cNvSpPr>
            <a:spLocks noGrp="1"/>
          </p:cNvSpPr>
          <p:nvPr>
            <p:ph sz="half" idx="2"/>
          </p:nvPr>
        </p:nvSpPr>
        <p:spPr>
          <a:xfrm>
            <a:off x="442913" y="2813048"/>
            <a:ext cx="3529012" cy="2884489"/>
          </a:xfrm>
          <a:prstGeom prst="rect">
            <a:avLst/>
          </a:prstGeo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6" name="Content Placeholder 5">
            <a:extLst>
              <a:ext uri="{FF2B5EF4-FFF2-40B4-BE49-F238E27FC236}">
                <a16:creationId xmlns:a16="http://schemas.microsoft.com/office/drawing/2014/main" id="{0D32B247-F8B0-6A43-86FE-2923DBEF9C8F}"/>
              </a:ext>
            </a:extLst>
          </p:cNvPr>
          <p:cNvSpPr>
            <a:spLocks noGrp="1"/>
          </p:cNvSpPr>
          <p:nvPr>
            <p:ph sz="quarter" idx="4"/>
          </p:nvPr>
        </p:nvSpPr>
        <p:spPr>
          <a:xfrm>
            <a:off x="4332288" y="1989138"/>
            <a:ext cx="7416800" cy="3708400"/>
          </a:xfrm>
          <a:prstGeom prst="rect">
            <a:avLst/>
          </a:prstGeo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8" name="Picture 7">
            <a:extLst>
              <a:ext uri="{FF2B5EF4-FFF2-40B4-BE49-F238E27FC236}">
                <a16:creationId xmlns:a16="http://schemas.microsoft.com/office/drawing/2014/main" id="{375C663E-9DDC-5B49-A342-3EE51697074B}"/>
              </a:ext>
            </a:extLst>
          </p:cNvPr>
          <p:cNvPicPr>
            <a:picLocks noChangeAspect="1"/>
          </p:cNvPicPr>
          <p:nvPr userDrawn="1"/>
        </p:nvPicPr>
        <p:blipFill>
          <a:blip r:embed="rId2"/>
          <a:stretch>
            <a:fillRect/>
          </a:stretch>
        </p:blipFill>
        <p:spPr>
          <a:xfrm>
            <a:off x="442912" y="5832092"/>
            <a:ext cx="568359" cy="676275"/>
          </a:xfrm>
          <a:prstGeom prst="rect">
            <a:avLst/>
          </a:prstGeom>
        </p:spPr>
      </p:pic>
      <p:sp>
        <p:nvSpPr>
          <p:cNvPr id="15" name="Text Placeholder 11">
            <a:extLst>
              <a:ext uri="{FF2B5EF4-FFF2-40B4-BE49-F238E27FC236}">
                <a16:creationId xmlns:a16="http://schemas.microsoft.com/office/drawing/2014/main" id="{B5743288-93C1-B747-B6D2-E62ECB66A2BE}"/>
              </a:ext>
            </a:extLst>
          </p:cNvPr>
          <p:cNvSpPr>
            <a:spLocks noGrp="1"/>
          </p:cNvSpPr>
          <p:nvPr>
            <p:ph type="body" sz="quarter" idx="10"/>
          </p:nvPr>
        </p:nvSpPr>
        <p:spPr>
          <a:xfrm>
            <a:off x="6275387" y="6057900"/>
            <a:ext cx="5473699" cy="368888"/>
          </a:xfrm>
          <a:prstGeom prst="rect">
            <a:avLst/>
          </a:prstGeom>
        </p:spPr>
        <p:txBody>
          <a:bodyPr tIns="0" rIns="0" bIns="0" anchor="b" anchorCtr="0">
            <a:noAutofit/>
          </a:bodyPr>
          <a:lstStyle>
            <a:lvl1pPr marL="0" indent="0" algn="r">
              <a:buNone/>
              <a:defRPr sz="1800">
                <a:solidFill>
                  <a:srgbClr val="E6005B"/>
                </a:solidFill>
              </a:defRPr>
            </a:lvl1pPr>
          </a:lstStyle>
          <a:p>
            <a:pPr lvl="0"/>
            <a:r>
              <a:rPr lang="en-GB" dirty="0"/>
              <a:t>Click to edit Master text styles</a:t>
            </a:r>
          </a:p>
        </p:txBody>
      </p:sp>
      <p:sp>
        <p:nvSpPr>
          <p:cNvPr id="16" name="Title 1">
            <a:extLst>
              <a:ext uri="{FF2B5EF4-FFF2-40B4-BE49-F238E27FC236}">
                <a16:creationId xmlns:a16="http://schemas.microsoft.com/office/drawing/2014/main" id="{62BBD38C-D5E6-E14C-82D7-CDA28865EBF1}"/>
              </a:ext>
            </a:extLst>
          </p:cNvPr>
          <p:cNvSpPr>
            <a:spLocks noGrp="1"/>
          </p:cNvSpPr>
          <p:nvPr>
            <p:ph type="title"/>
          </p:nvPr>
        </p:nvSpPr>
        <p:spPr>
          <a:xfrm>
            <a:off x="442912" y="800100"/>
            <a:ext cx="11306175" cy="1001983"/>
          </a:xfrm>
          <a:prstGeom prst="rect">
            <a:avLst/>
          </a:prstGeom>
        </p:spPr>
        <p:txBody>
          <a:bodyPr/>
          <a:lstStyle/>
          <a:p>
            <a:r>
              <a:rPr lang="en-GB" dirty="0"/>
              <a:t>Click to edit Master title style</a:t>
            </a:r>
            <a:endParaRPr lang="en-US" dirty="0"/>
          </a:p>
        </p:txBody>
      </p:sp>
      <p:sp>
        <p:nvSpPr>
          <p:cNvPr id="17" name="Text Placeholder 2">
            <a:extLst>
              <a:ext uri="{FF2B5EF4-FFF2-40B4-BE49-F238E27FC236}">
                <a16:creationId xmlns:a16="http://schemas.microsoft.com/office/drawing/2014/main" id="{14952491-1CB4-104F-95DC-3C7A95C113BA}"/>
              </a:ext>
            </a:extLst>
          </p:cNvPr>
          <p:cNvSpPr>
            <a:spLocks noGrp="1"/>
          </p:cNvSpPr>
          <p:nvPr>
            <p:ph type="body" idx="1"/>
          </p:nvPr>
        </p:nvSpPr>
        <p:spPr>
          <a:xfrm>
            <a:off x="442912" y="1989138"/>
            <a:ext cx="3529013" cy="636855"/>
          </a:xfrm>
          <a:prstGeom prst="rect">
            <a:avLst/>
          </a:prstGeom>
        </p:spPr>
        <p:txBody>
          <a:bodyPr anchor="ctr" anchorCtr="0"/>
          <a:lstStyle>
            <a:lvl1pPr marL="0" indent="0">
              <a:buNone/>
              <a:defRPr sz="2400" b="1">
                <a:solidFill>
                  <a:srgbClr val="9E043D"/>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11" name="Rectangle 10">
            <a:extLst>
              <a:ext uri="{FF2B5EF4-FFF2-40B4-BE49-F238E27FC236}">
                <a16:creationId xmlns:a16="http://schemas.microsoft.com/office/drawing/2014/main" id="{8DE6B900-0CAE-6B4C-B741-178AD460BD32}"/>
              </a:ext>
            </a:extLst>
          </p:cNvPr>
          <p:cNvSpPr/>
          <p:nvPr userDrawn="1"/>
        </p:nvSpPr>
        <p:spPr>
          <a:xfrm>
            <a:off x="1" y="0"/>
            <a:ext cx="12191999" cy="441325"/>
          </a:xfrm>
          <a:prstGeom prst="rect">
            <a:avLst/>
          </a:prstGeom>
          <a:solidFill>
            <a:srgbClr val="E60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E1A1B2DE-F07F-8147-AD48-234D917280D2}"/>
              </a:ext>
            </a:extLst>
          </p:cNvPr>
          <p:cNvSpPr/>
          <p:nvPr userDrawn="1"/>
        </p:nvSpPr>
        <p:spPr>
          <a:xfrm>
            <a:off x="0" y="6742113"/>
            <a:ext cx="12191999" cy="125999"/>
          </a:xfrm>
          <a:prstGeom prst="rect">
            <a:avLst/>
          </a:prstGeom>
          <a:solidFill>
            <a:srgbClr val="9E04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49373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hree Colum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C09ECCE-CA94-5841-8835-15D01FC20CFF}"/>
              </a:ext>
            </a:extLst>
          </p:cNvPr>
          <p:cNvSpPr>
            <a:spLocks noGrp="1"/>
          </p:cNvSpPr>
          <p:nvPr>
            <p:ph idx="1"/>
          </p:nvPr>
        </p:nvSpPr>
        <p:spPr>
          <a:xfrm>
            <a:off x="442912" y="1989138"/>
            <a:ext cx="3529013" cy="3708400"/>
          </a:xfrm>
          <a:prstGeom prst="rect">
            <a:avLst/>
          </a:prstGeo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8" name="Content Placeholder 2">
            <a:extLst>
              <a:ext uri="{FF2B5EF4-FFF2-40B4-BE49-F238E27FC236}">
                <a16:creationId xmlns:a16="http://schemas.microsoft.com/office/drawing/2014/main" id="{582F0DD8-CD89-964C-A0BF-3C891A947F9F}"/>
              </a:ext>
            </a:extLst>
          </p:cNvPr>
          <p:cNvSpPr>
            <a:spLocks noGrp="1"/>
          </p:cNvSpPr>
          <p:nvPr>
            <p:ph idx="12"/>
          </p:nvPr>
        </p:nvSpPr>
        <p:spPr>
          <a:xfrm>
            <a:off x="4332288" y="1989138"/>
            <a:ext cx="3529013" cy="3708400"/>
          </a:xfrm>
          <a:prstGeom prst="rect">
            <a:avLst/>
          </a:prstGeo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9" name="Content Placeholder 2">
            <a:extLst>
              <a:ext uri="{FF2B5EF4-FFF2-40B4-BE49-F238E27FC236}">
                <a16:creationId xmlns:a16="http://schemas.microsoft.com/office/drawing/2014/main" id="{A2572A3E-7061-AE46-B81E-7EEEF4B2F2AD}"/>
              </a:ext>
            </a:extLst>
          </p:cNvPr>
          <p:cNvSpPr>
            <a:spLocks noGrp="1"/>
          </p:cNvSpPr>
          <p:nvPr>
            <p:ph idx="13"/>
          </p:nvPr>
        </p:nvSpPr>
        <p:spPr>
          <a:xfrm>
            <a:off x="8221664" y="1989138"/>
            <a:ext cx="3527423" cy="3708400"/>
          </a:xfrm>
          <a:prstGeom prst="rect">
            <a:avLst/>
          </a:prstGeo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10" name="Picture 9">
            <a:extLst>
              <a:ext uri="{FF2B5EF4-FFF2-40B4-BE49-F238E27FC236}">
                <a16:creationId xmlns:a16="http://schemas.microsoft.com/office/drawing/2014/main" id="{3F5E1427-DD3F-9240-BD4A-0CC21218DF6A}"/>
              </a:ext>
            </a:extLst>
          </p:cNvPr>
          <p:cNvPicPr>
            <a:picLocks noChangeAspect="1"/>
          </p:cNvPicPr>
          <p:nvPr userDrawn="1"/>
        </p:nvPicPr>
        <p:blipFill>
          <a:blip r:embed="rId2"/>
          <a:stretch>
            <a:fillRect/>
          </a:stretch>
        </p:blipFill>
        <p:spPr>
          <a:xfrm>
            <a:off x="442912" y="5832092"/>
            <a:ext cx="568359" cy="676275"/>
          </a:xfrm>
          <a:prstGeom prst="rect">
            <a:avLst/>
          </a:prstGeom>
        </p:spPr>
      </p:pic>
      <p:sp>
        <p:nvSpPr>
          <p:cNvPr id="14" name="Text Placeholder 11">
            <a:extLst>
              <a:ext uri="{FF2B5EF4-FFF2-40B4-BE49-F238E27FC236}">
                <a16:creationId xmlns:a16="http://schemas.microsoft.com/office/drawing/2014/main" id="{6DC3E782-E2DF-224A-8EC7-F432750D92BE}"/>
              </a:ext>
            </a:extLst>
          </p:cNvPr>
          <p:cNvSpPr>
            <a:spLocks noGrp="1"/>
          </p:cNvSpPr>
          <p:nvPr>
            <p:ph type="body" sz="quarter" idx="10"/>
          </p:nvPr>
        </p:nvSpPr>
        <p:spPr>
          <a:xfrm>
            <a:off x="6275387" y="6057900"/>
            <a:ext cx="5473699" cy="368888"/>
          </a:xfrm>
          <a:prstGeom prst="rect">
            <a:avLst/>
          </a:prstGeom>
        </p:spPr>
        <p:txBody>
          <a:bodyPr tIns="0" rIns="0" bIns="0" anchor="b" anchorCtr="0">
            <a:noAutofit/>
          </a:bodyPr>
          <a:lstStyle>
            <a:lvl1pPr marL="0" indent="0" algn="r">
              <a:buNone/>
              <a:defRPr sz="1800">
                <a:solidFill>
                  <a:srgbClr val="E6005B"/>
                </a:solidFill>
              </a:defRPr>
            </a:lvl1pPr>
          </a:lstStyle>
          <a:p>
            <a:pPr lvl="0"/>
            <a:r>
              <a:rPr lang="en-GB" dirty="0"/>
              <a:t>Click to edit Master text styles</a:t>
            </a:r>
          </a:p>
        </p:txBody>
      </p:sp>
      <p:sp>
        <p:nvSpPr>
          <p:cNvPr id="15" name="Title 1">
            <a:extLst>
              <a:ext uri="{FF2B5EF4-FFF2-40B4-BE49-F238E27FC236}">
                <a16:creationId xmlns:a16="http://schemas.microsoft.com/office/drawing/2014/main" id="{1C9432BC-F7ED-AD44-955D-1B98B2278695}"/>
              </a:ext>
            </a:extLst>
          </p:cNvPr>
          <p:cNvSpPr>
            <a:spLocks noGrp="1"/>
          </p:cNvSpPr>
          <p:nvPr>
            <p:ph type="title"/>
          </p:nvPr>
        </p:nvSpPr>
        <p:spPr>
          <a:xfrm>
            <a:off x="442912" y="800100"/>
            <a:ext cx="11306175" cy="1001983"/>
          </a:xfrm>
          <a:prstGeom prst="rect">
            <a:avLst/>
          </a:prstGeom>
        </p:spPr>
        <p:txBody>
          <a:bodyPr/>
          <a:lstStyle/>
          <a:p>
            <a:r>
              <a:rPr lang="en-GB" dirty="0"/>
              <a:t>Click to edit Master title style</a:t>
            </a:r>
            <a:endParaRPr lang="en-US" dirty="0"/>
          </a:p>
        </p:txBody>
      </p:sp>
      <p:sp>
        <p:nvSpPr>
          <p:cNvPr id="16" name="Rectangle 15">
            <a:extLst>
              <a:ext uri="{FF2B5EF4-FFF2-40B4-BE49-F238E27FC236}">
                <a16:creationId xmlns:a16="http://schemas.microsoft.com/office/drawing/2014/main" id="{D618504C-E8A7-EA43-8DA0-0CE9310D674A}"/>
              </a:ext>
            </a:extLst>
          </p:cNvPr>
          <p:cNvSpPr/>
          <p:nvPr userDrawn="1"/>
        </p:nvSpPr>
        <p:spPr>
          <a:xfrm>
            <a:off x="1" y="0"/>
            <a:ext cx="12191999" cy="441325"/>
          </a:xfrm>
          <a:prstGeom prst="rect">
            <a:avLst/>
          </a:prstGeom>
          <a:solidFill>
            <a:srgbClr val="E60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6BB3217-4ECB-9C4E-B129-4CD1A7606E4D}"/>
              </a:ext>
            </a:extLst>
          </p:cNvPr>
          <p:cNvSpPr/>
          <p:nvPr userDrawn="1"/>
        </p:nvSpPr>
        <p:spPr>
          <a:xfrm>
            <a:off x="0" y="6742113"/>
            <a:ext cx="12191999" cy="125999"/>
          </a:xfrm>
          <a:prstGeom prst="rect">
            <a:avLst/>
          </a:prstGeom>
          <a:solidFill>
            <a:srgbClr val="9E04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788210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hree Column Secondary">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EF1B88EC-6B3F-324D-8A9A-A2200D031343}"/>
              </a:ext>
            </a:extLst>
          </p:cNvPr>
          <p:cNvSpPr>
            <a:spLocks noGrp="1"/>
          </p:cNvSpPr>
          <p:nvPr>
            <p:ph sz="half" idx="2"/>
          </p:nvPr>
        </p:nvSpPr>
        <p:spPr>
          <a:xfrm>
            <a:off x="442912" y="2813048"/>
            <a:ext cx="3529013" cy="2884490"/>
          </a:xfrm>
          <a:prstGeom prst="rect">
            <a:avLst/>
          </a:prstGeo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Text Placeholder 4">
            <a:extLst>
              <a:ext uri="{FF2B5EF4-FFF2-40B4-BE49-F238E27FC236}">
                <a16:creationId xmlns:a16="http://schemas.microsoft.com/office/drawing/2014/main" id="{FADD979E-7EEF-5D4A-8AC3-74C6CE848442}"/>
              </a:ext>
            </a:extLst>
          </p:cNvPr>
          <p:cNvSpPr>
            <a:spLocks noGrp="1"/>
          </p:cNvSpPr>
          <p:nvPr>
            <p:ph type="body" sz="quarter" idx="3"/>
          </p:nvPr>
        </p:nvSpPr>
        <p:spPr>
          <a:xfrm>
            <a:off x="8220075" y="1989138"/>
            <a:ext cx="3527425" cy="636855"/>
          </a:xfrm>
          <a:prstGeom prst="rect">
            <a:avLst/>
          </a:prstGeom>
        </p:spPr>
        <p:txBody>
          <a:bodyPr anchor="ctr" anchorCtr="0"/>
          <a:lstStyle>
            <a:lvl1pPr marL="0" indent="0">
              <a:buNone/>
              <a:defRPr sz="2400" b="1">
                <a:solidFill>
                  <a:srgbClr val="9E043D"/>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6" name="Content Placeholder 5">
            <a:extLst>
              <a:ext uri="{FF2B5EF4-FFF2-40B4-BE49-F238E27FC236}">
                <a16:creationId xmlns:a16="http://schemas.microsoft.com/office/drawing/2014/main" id="{0D32B247-F8B0-6A43-86FE-2923DBEF9C8F}"/>
              </a:ext>
            </a:extLst>
          </p:cNvPr>
          <p:cNvSpPr>
            <a:spLocks noGrp="1"/>
          </p:cNvSpPr>
          <p:nvPr>
            <p:ph sz="quarter" idx="4"/>
          </p:nvPr>
        </p:nvSpPr>
        <p:spPr>
          <a:xfrm>
            <a:off x="4332288" y="2813047"/>
            <a:ext cx="3527425" cy="2884490"/>
          </a:xfrm>
          <a:prstGeom prst="rect">
            <a:avLst/>
          </a:prstGeo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9" name="Content Placeholder 5">
            <a:extLst>
              <a:ext uri="{FF2B5EF4-FFF2-40B4-BE49-F238E27FC236}">
                <a16:creationId xmlns:a16="http://schemas.microsoft.com/office/drawing/2014/main" id="{C43422A0-145A-7943-95AD-B9C948D26B2D}"/>
              </a:ext>
            </a:extLst>
          </p:cNvPr>
          <p:cNvSpPr>
            <a:spLocks noGrp="1"/>
          </p:cNvSpPr>
          <p:nvPr>
            <p:ph sz="quarter" idx="10"/>
          </p:nvPr>
        </p:nvSpPr>
        <p:spPr>
          <a:xfrm>
            <a:off x="8220076" y="2813046"/>
            <a:ext cx="3529012" cy="2884491"/>
          </a:xfrm>
          <a:prstGeom prst="rect">
            <a:avLst/>
          </a:prstGeo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14" name="Picture 13">
            <a:extLst>
              <a:ext uri="{FF2B5EF4-FFF2-40B4-BE49-F238E27FC236}">
                <a16:creationId xmlns:a16="http://schemas.microsoft.com/office/drawing/2014/main" id="{CE2A91DF-79A7-914F-947D-CF72742487D7}"/>
              </a:ext>
            </a:extLst>
          </p:cNvPr>
          <p:cNvPicPr>
            <a:picLocks noChangeAspect="1"/>
          </p:cNvPicPr>
          <p:nvPr userDrawn="1"/>
        </p:nvPicPr>
        <p:blipFill>
          <a:blip r:embed="rId2"/>
          <a:stretch>
            <a:fillRect/>
          </a:stretch>
        </p:blipFill>
        <p:spPr>
          <a:xfrm>
            <a:off x="442912" y="5832092"/>
            <a:ext cx="568359" cy="676275"/>
          </a:xfrm>
          <a:prstGeom prst="rect">
            <a:avLst/>
          </a:prstGeom>
        </p:spPr>
      </p:pic>
      <p:sp>
        <p:nvSpPr>
          <p:cNvPr id="18" name="Text Placeholder 11">
            <a:extLst>
              <a:ext uri="{FF2B5EF4-FFF2-40B4-BE49-F238E27FC236}">
                <a16:creationId xmlns:a16="http://schemas.microsoft.com/office/drawing/2014/main" id="{EF264802-11B4-5941-991C-96BAD56284CF}"/>
              </a:ext>
            </a:extLst>
          </p:cNvPr>
          <p:cNvSpPr>
            <a:spLocks noGrp="1"/>
          </p:cNvSpPr>
          <p:nvPr>
            <p:ph type="body" sz="quarter" idx="12"/>
          </p:nvPr>
        </p:nvSpPr>
        <p:spPr>
          <a:xfrm>
            <a:off x="6275387" y="6057900"/>
            <a:ext cx="5473699" cy="368888"/>
          </a:xfrm>
          <a:prstGeom prst="rect">
            <a:avLst/>
          </a:prstGeom>
        </p:spPr>
        <p:txBody>
          <a:bodyPr tIns="0" rIns="0" bIns="0" anchor="b" anchorCtr="0">
            <a:noAutofit/>
          </a:bodyPr>
          <a:lstStyle>
            <a:lvl1pPr marL="0" indent="0" algn="r">
              <a:buNone/>
              <a:defRPr sz="1800">
                <a:solidFill>
                  <a:srgbClr val="E6005B"/>
                </a:solidFill>
              </a:defRPr>
            </a:lvl1pPr>
          </a:lstStyle>
          <a:p>
            <a:pPr lvl="0"/>
            <a:r>
              <a:rPr lang="en-GB" dirty="0"/>
              <a:t>Click to edit Master text styles</a:t>
            </a:r>
          </a:p>
        </p:txBody>
      </p:sp>
      <p:sp>
        <p:nvSpPr>
          <p:cNvPr id="19" name="Title 1">
            <a:extLst>
              <a:ext uri="{FF2B5EF4-FFF2-40B4-BE49-F238E27FC236}">
                <a16:creationId xmlns:a16="http://schemas.microsoft.com/office/drawing/2014/main" id="{AC1D1754-6A16-0A4B-9E06-5B285B1354A6}"/>
              </a:ext>
            </a:extLst>
          </p:cNvPr>
          <p:cNvSpPr>
            <a:spLocks noGrp="1"/>
          </p:cNvSpPr>
          <p:nvPr>
            <p:ph type="title"/>
          </p:nvPr>
        </p:nvSpPr>
        <p:spPr>
          <a:xfrm>
            <a:off x="442912" y="800100"/>
            <a:ext cx="11306175" cy="1001983"/>
          </a:xfrm>
          <a:prstGeom prst="rect">
            <a:avLst/>
          </a:prstGeom>
        </p:spPr>
        <p:txBody>
          <a:bodyPr/>
          <a:lstStyle/>
          <a:p>
            <a:r>
              <a:rPr lang="en-GB" dirty="0"/>
              <a:t>Click to edit Master title style</a:t>
            </a:r>
            <a:endParaRPr lang="en-US" dirty="0"/>
          </a:p>
        </p:txBody>
      </p:sp>
      <p:sp>
        <p:nvSpPr>
          <p:cNvPr id="20" name="Text Placeholder 2">
            <a:extLst>
              <a:ext uri="{FF2B5EF4-FFF2-40B4-BE49-F238E27FC236}">
                <a16:creationId xmlns:a16="http://schemas.microsoft.com/office/drawing/2014/main" id="{760B23AA-B159-A04B-A49B-76835B62994D}"/>
              </a:ext>
            </a:extLst>
          </p:cNvPr>
          <p:cNvSpPr>
            <a:spLocks noGrp="1"/>
          </p:cNvSpPr>
          <p:nvPr>
            <p:ph type="body" idx="1"/>
          </p:nvPr>
        </p:nvSpPr>
        <p:spPr>
          <a:xfrm>
            <a:off x="442912" y="1989138"/>
            <a:ext cx="3529013" cy="636855"/>
          </a:xfrm>
          <a:prstGeom prst="rect">
            <a:avLst/>
          </a:prstGeom>
        </p:spPr>
        <p:txBody>
          <a:bodyPr anchor="ctr" anchorCtr="0"/>
          <a:lstStyle>
            <a:lvl1pPr marL="0" indent="0">
              <a:buNone/>
              <a:defRPr sz="2400" b="1">
                <a:solidFill>
                  <a:srgbClr val="9E043D"/>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21" name="Text Placeholder 2">
            <a:extLst>
              <a:ext uri="{FF2B5EF4-FFF2-40B4-BE49-F238E27FC236}">
                <a16:creationId xmlns:a16="http://schemas.microsoft.com/office/drawing/2014/main" id="{EF568595-A127-5846-A037-D0819A0252E6}"/>
              </a:ext>
            </a:extLst>
          </p:cNvPr>
          <p:cNvSpPr>
            <a:spLocks noGrp="1"/>
          </p:cNvSpPr>
          <p:nvPr>
            <p:ph type="body" idx="13"/>
          </p:nvPr>
        </p:nvSpPr>
        <p:spPr>
          <a:xfrm>
            <a:off x="4332288" y="1989138"/>
            <a:ext cx="3527425" cy="636855"/>
          </a:xfrm>
          <a:prstGeom prst="rect">
            <a:avLst/>
          </a:prstGeom>
        </p:spPr>
        <p:txBody>
          <a:bodyPr anchor="ctr" anchorCtr="0"/>
          <a:lstStyle>
            <a:lvl1pPr marL="0" indent="0">
              <a:buNone/>
              <a:defRPr sz="2400" b="1">
                <a:solidFill>
                  <a:srgbClr val="9E043D"/>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22" name="Rectangle 21">
            <a:extLst>
              <a:ext uri="{FF2B5EF4-FFF2-40B4-BE49-F238E27FC236}">
                <a16:creationId xmlns:a16="http://schemas.microsoft.com/office/drawing/2014/main" id="{EAD682C8-053C-4942-93C0-CDCB02169B50}"/>
              </a:ext>
            </a:extLst>
          </p:cNvPr>
          <p:cNvSpPr/>
          <p:nvPr userDrawn="1"/>
        </p:nvSpPr>
        <p:spPr>
          <a:xfrm>
            <a:off x="1" y="0"/>
            <a:ext cx="12191999" cy="441325"/>
          </a:xfrm>
          <a:prstGeom prst="rect">
            <a:avLst/>
          </a:prstGeom>
          <a:solidFill>
            <a:srgbClr val="E60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DC2EA856-078C-B74C-87C6-AC58462CB29C}"/>
              </a:ext>
            </a:extLst>
          </p:cNvPr>
          <p:cNvSpPr/>
          <p:nvPr userDrawn="1"/>
        </p:nvSpPr>
        <p:spPr>
          <a:xfrm>
            <a:off x="0" y="6742113"/>
            <a:ext cx="12191999" cy="125999"/>
          </a:xfrm>
          <a:prstGeom prst="rect">
            <a:avLst/>
          </a:prstGeom>
          <a:solidFill>
            <a:srgbClr val="9E04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353277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91855C3A-3FE6-774C-8B42-DE78E4C581EA}"/>
              </a:ext>
            </a:extLst>
          </p:cNvPr>
          <p:cNvPicPr>
            <a:picLocks noChangeAspect="1"/>
          </p:cNvPicPr>
          <p:nvPr userDrawn="1"/>
        </p:nvPicPr>
        <p:blipFill>
          <a:blip r:embed="rId2"/>
          <a:stretch>
            <a:fillRect/>
          </a:stretch>
        </p:blipFill>
        <p:spPr>
          <a:xfrm>
            <a:off x="442912" y="5832092"/>
            <a:ext cx="568359" cy="676275"/>
          </a:xfrm>
          <a:prstGeom prst="rect">
            <a:avLst/>
          </a:prstGeom>
        </p:spPr>
      </p:pic>
      <p:sp>
        <p:nvSpPr>
          <p:cNvPr id="20" name="Text Placeholder 11">
            <a:extLst>
              <a:ext uri="{FF2B5EF4-FFF2-40B4-BE49-F238E27FC236}">
                <a16:creationId xmlns:a16="http://schemas.microsoft.com/office/drawing/2014/main" id="{3EFCAB50-6370-994D-BF7A-C505E83CFC1D}"/>
              </a:ext>
            </a:extLst>
          </p:cNvPr>
          <p:cNvSpPr>
            <a:spLocks noGrp="1"/>
          </p:cNvSpPr>
          <p:nvPr>
            <p:ph type="body" sz="quarter" idx="10"/>
          </p:nvPr>
        </p:nvSpPr>
        <p:spPr>
          <a:xfrm>
            <a:off x="6275387" y="6057900"/>
            <a:ext cx="5473699" cy="368888"/>
          </a:xfrm>
          <a:prstGeom prst="rect">
            <a:avLst/>
          </a:prstGeom>
        </p:spPr>
        <p:txBody>
          <a:bodyPr tIns="0" rIns="0" bIns="0" anchor="b" anchorCtr="0">
            <a:noAutofit/>
          </a:bodyPr>
          <a:lstStyle>
            <a:lvl1pPr marL="0" indent="0" algn="r">
              <a:buNone/>
              <a:defRPr sz="1800">
                <a:solidFill>
                  <a:srgbClr val="E6005B"/>
                </a:solidFill>
              </a:defRPr>
            </a:lvl1pPr>
          </a:lstStyle>
          <a:p>
            <a:pPr lvl="0"/>
            <a:r>
              <a:rPr lang="en-GB" dirty="0"/>
              <a:t>Click to edit Master text styles</a:t>
            </a:r>
          </a:p>
        </p:txBody>
      </p:sp>
      <p:sp>
        <p:nvSpPr>
          <p:cNvPr id="23" name="Title 1">
            <a:extLst>
              <a:ext uri="{FF2B5EF4-FFF2-40B4-BE49-F238E27FC236}">
                <a16:creationId xmlns:a16="http://schemas.microsoft.com/office/drawing/2014/main" id="{B048F09A-B384-8C49-9343-9C78BE372438}"/>
              </a:ext>
            </a:extLst>
          </p:cNvPr>
          <p:cNvSpPr>
            <a:spLocks noGrp="1"/>
          </p:cNvSpPr>
          <p:nvPr>
            <p:ph type="ctrTitle"/>
          </p:nvPr>
        </p:nvSpPr>
        <p:spPr>
          <a:xfrm>
            <a:off x="1406632" y="1989138"/>
            <a:ext cx="9378733" cy="2372252"/>
          </a:xfrm>
          <a:prstGeom prst="rect">
            <a:avLst/>
          </a:prstGeom>
        </p:spPr>
        <p:txBody>
          <a:bodyPr lIns="0" rIns="90000" anchor="ctr" anchorCtr="0">
            <a:normAutofit/>
          </a:bodyPr>
          <a:lstStyle>
            <a:lvl1pPr algn="l">
              <a:defRPr sz="4500" b="1">
                <a:solidFill>
                  <a:srgbClr val="E6005B"/>
                </a:solidFill>
              </a:defRPr>
            </a:lvl1pPr>
          </a:lstStyle>
          <a:p>
            <a:r>
              <a:rPr lang="en-GB" dirty="0"/>
              <a:t>Click to edit Master title style</a:t>
            </a:r>
            <a:endParaRPr lang="en-US" dirty="0"/>
          </a:p>
        </p:txBody>
      </p:sp>
      <p:sp>
        <p:nvSpPr>
          <p:cNvPr id="24" name="Subtitle 2">
            <a:extLst>
              <a:ext uri="{FF2B5EF4-FFF2-40B4-BE49-F238E27FC236}">
                <a16:creationId xmlns:a16="http://schemas.microsoft.com/office/drawing/2014/main" id="{338F5E73-6BFD-7748-BFD6-93FCF46A77EB}"/>
              </a:ext>
            </a:extLst>
          </p:cNvPr>
          <p:cNvSpPr>
            <a:spLocks noGrp="1"/>
          </p:cNvSpPr>
          <p:nvPr>
            <p:ph type="subTitle" idx="1"/>
          </p:nvPr>
        </p:nvSpPr>
        <p:spPr>
          <a:xfrm>
            <a:off x="1406632" y="4542366"/>
            <a:ext cx="9378733" cy="1155172"/>
          </a:xfrm>
          <a:prstGeom prst="rect">
            <a:avLst/>
          </a:prstGeom>
        </p:spPr>
        <p:txBody>
          <a:bodyPr lIns="0" anchor="ctr" anchorCtr="0">
            <a:normAutofit/>
          </a:bodyPr>
          <a:lstStyle>
            <a:lvl1pPr marL="0" indent="0" algn="l">
              <a:buNone/>
              <a:defRPr sz="3000" b="1">
                <a:solidFill>
                  <a:srgbClr val="9E043D"/>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pic>
        <p:nvPicPr>
          <p:cNvPr id="3" name="Picture 2">
            <a:extLst>
              <a:ext uri="{FF2B5EF4-FFF2-40B4-BE49-F238E27FC236}">
                <a16:creationId xmlns:a16="http://schemas.microsoft.com/office/drawing/2014/main" id="{A3650F2B-C9D3-F54A-91EC-BEDF952B03AE}"/>
              </a:ext>
            </a:extLst>
          </p:cNvPr>
          <p:cNvPicPr>
            <a:picLocks noChangeAspect="1"/>
          </p:cNvPicPr>
          <p:nvPr userDrawn="1"/>
        </p:nvPicPr>
        <p:blipFill>
          <a:blip r:embed="rId3"/>
          <a:stretch>
            <a:fillRect/>
          </a:stretch>
        </p:blipFill>
        <p:spPr>
          <a:xfrm>
            <a:off x="442913" y="1010601"/>
            <a:ext cx="963720" cy="797561"/>
          </a:xfrm>
          <a:prstGeom prst="rect">
            <a:avLst/>
          </a:prstGeom>
        </p:spPr>
      </p:pic>
      <p:pic>
        <p:nvPicPr>
          <p:cNvPr id="26" name="Picture 25">
            <a:extLst>
              <a:ext uri="{FF2B5EF4-FFF2-40B4-BE49-F238E27FC236}">
                <a16:creationId xmlns:a16="http://schemas.microsoft.com/office/drawing/2014/main" id="{6AAD6DD1-3573-E54F-8768-B0CFC8AFB67A}"/>
              </a:ext>
            </a:extLst>
          </p:cNvPr>
          <p:cNvPicPr>
            <a:picLocks noChangeAspect="1"/>
          </p:cNvPicPr>
          <p:nvPr userDrawn="1"/>
        </p:nvPicPr>
        <p:blipFill>
          <a:blip r:embed="rId3"/>
          <a:stretch>
            <a:fillRect/>
          </a:stretch>
        </p:blipFill>
        <p:spPr>
          <a:xfrm rot="10800000">
            <a:off x="10785366" y="4899977"/>
            <a:ext cx="963720" cy="797561"/>
          </a:xfrm>
          <a:prstGeom prst="rect">
            <a:avLst/>
          </a:prstGeom>
        </p:spPr>
      </p:pic>
      <p:sp>
        <p:nvSpPr>
          <p:cNvPr id="11" name="Rectangle 10">
            <a:extLst>
              <a:ext uri="{FF2B5EF4-FFF2-40B4-BE49-F238E27FC236}">
                <a16:creationId xmlns:a16="http://schemas.microsoft.com/office/drawing/2014/main" id="{694A2B9C-4747-EB44-AD6F-788273471394}"/>
              </a:ext>
            </a:extLst>
          </p:cNvPr>
          <p:cNvSpPr/>
          <p:nvPr userDrawn="1"/>
        </p:nvSpPr>
        <p:spPr>
          <a:xfrm>
            <a:off x="1" y="0"/>
            <a:ext cx="12191999" cy="441325"/>
          </a:xfrm>
          <a:prstGeom prst="rect">
            <a:avLst/>
          </a:prstGeom>
          <a:solidFill>
            <a:srgbClr val="E60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DE4C44A-5626-1B42-B24C-44A8F39FB460}"/>
              </a:ext>
            </a:extLst>
          </p:cNvPr>
          <p:cNvSpPr/>
          <p:nvPr userDrawn="1"/>
        </p:nvSpPr>
        <p:spPr>
          <a:xfrm>
            <a:off x="0" y="6742113"/>
            <a:ext cx="12191999" cy="125999"/>
          </a:xfrm>
          <a:prstGeom prst="rect">
            <a:avLst/>
          </a:prstGeom>
          <a:solidFill>
            <a:srgbClr val="9E04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781208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ubtle Orange Section Break">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68B09DB-0CE7-674F-8B4F-D3BDC1E1F580}"/>
              </a:ext>
            </a:extLst>
          </p:cNvPr>
          <p:cNvSpPr/>
          <p:nvPr userDrawn="1"/>
        </p:nvSpPr>
        <p:spPr>
          <a:xfrm>
            <a:off x="0" y="0"/>
            <a:ext cx="12192000" cy="6857999"/>
          </a:xfrm>
          <a:prstGeom prst="rect">
            <a:avLst/>
          </a:prstGeom>
          <a:solidFill>
            <a:srgbClr val="FBD9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itle 1">
            <a:extLst>
              <a:ext uri="{FF2B5EF4-FFF2-40B4-BE49-F238E27FC236}">
                <a16:creationId xmlns:a16="http://schemas.microsoft.com/office/drawing/2014/main" id="{45A774C6-72B5-B54D-AFC5-BEDE6662B008}"/>
              </a:ext>
            </a:extLst>
          </p:cNvPr>
          <p:cNvSpPr>
            <a:spLocks noGrp="1"/>
          </p:cNvSpPr>
          <p:nvPr>
            <p:ph type="ctrTitle"/>
          </p:nvPr>
        </p:nvSpPr>
        <p:spPr>
          <a:xfrm>
            <a:off x="442913" y="1989138"/>
            <a:ext cx="11306175" cy="1848949"/>
          </a:xfrm>
          <a:prstGeom prst="rect">
            <a:avLst/>
          </a:prstGeom>
        </p:spPr>
        <p:txBody>
          <a:bodyPr lIns="0" rIns="90000" anchor="b"/>
          <a:lstStyle>
            <a:lvl1pPr algn="l">
              <a:defRPr sz="6000" b="1">
                <a:solidFill>
                  <a:srgbClr val="F07D00"/>
                </a:solidFill>
              </a:defRPr>
            </a:lvl1pPr>
          </a:lstStyle>
          <a:p>
            <a:r>
              <a:rPr lang="en-GB" dirty="0"/>
              <a:t>Click to edit Master title style</a:t>
            </a:r>
            <a:endParaRPr lang="en-US" dirty="0"/>
          </a:p>
        </p:txBody>
      </p:sp>
      <p:sp>
        <p:nvSpPr>
          <p:cNvPr id="15" name="Subtitle 2">
            <a:extLst>
              <a:ext uri="{FF2B5EF4-FFF2-40B4-BE49-F238E27FC236}">
                <a16:creationId xmlns:a16="http://schemas.microsoft.com/office/drawing/2014/main" id="{D8CD21CC-038F-084D-86A0-F56D478F11ED}"/>
              </a:ext>
            </a:extLst>
          </p:cNvPr>
          <p:cNvSpPr>
            <a:spLocks noGrp="1"/>
          </p:cNvSpPr>
          <p:nvPr>
            <p:ph type="subTitle" idx="1"/>
          </p:nvPr>
        </p:nvSpPr>
        <p:spPr>
          <a:xfrm>
            <a:off x="442913" y="4015578"/>
            <a:ext cx="11306175" cy="1155172"/>
          </a:xfrm>
          <a:prstGeom prst="rect">
            <a:avLst/>
          </a:prstGeom>
        </p:spPr>
        <p:txBody>
          <a:bodyPr lIns="0">
            <a:normAutofit/>
          </a:bodyPr>
          <a:lstStyle>
            <a:lvl1pPr marL="0" indent="0" algn="l">
              <a:buNone/>
              <a:defRPr sz="3000" b="1">
                <a:solidFill>
                  <a:srgbClr val="F07D0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pic>
        <p:nvPicPr>
          <p:cNvPr id="12" name="Picture 11">
            <a:extLst>
              <a:ext uri="{FF2B5EF4-FFF2-40B4-BE49-F238E27FC236}">
                <a16:creationId xmlns:a16="http://schemas.microsoft.com/office/drawing/2014/main" id="{2EC1597D-B745-8C47-9BCA-19CC45F98067}"/>
              </a:ext>
            </a:extLst>
          </p:cNvPr>
          <p:cNvPicPr>
            <a:picLocks noChangeAspect="1"/>
          </p:cNvPicPr>
          <p:nvPr userDrawn="1"/>
        </p:nvPicPr>
        <p:blipFill>
          <a:blip r:embed="rId2"/>
          <a:stretch>
            <a:fillRect/>
          </a:stretch>
        </p:blipFill>
        <p:spPr>
          <a:xfrm>
            <a:off x="442913" y="5832091"/>
            <a:ext cx="568360" cy="676276"/>
          </a:xfrm>
          <a:prstGeom prst="rect">
            <a:avLst/>
          </a:prstGeom>
        </p:spPr>
      </p:pic>
      <p:sp>
        <p:nvSpPr>
          <p:cNvPr id="13" name="Rectangle 12">
            <a:extLst>
              <a:ext uri="{FF2B5EF4-FFF2-40B4-BE49-F238E27FC236}">
                <a16:creationId xmlns:a16="http://schemas.microsoft.com/office/drawing/2014/main" id="{C03F878E-DE03-2942-B907-3CF8B4BF5BA7}"/>
              </a:ext>
            </a:extLst>
          </p:cNvPr>
          <p:cNvSpPr/>
          <p:nvPr userDrawn="1"/>
        </p:nvSpPr>
        <p:spPr>
          <a:xfrm>
            <a:off x="0" y="0"/>
            <a:ext cx="12192000" cy="441325"/>
          </a:xfrm>
          <a:prstGeom prst="rect">
            <a:avLst/>
          </a:prstGeom>
          <a:solidFill>
            <a:srgbClr val="F07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6946D80A-BB91-1241-848B-6B912282049B}"/>
              </a:ext>
            </a:extLst>
          </p:cNvPr>
          <p:cNvSpPr/>
          <p:nvPr userDrawn="1"/>
        </p:nvSpPr>
        <p:spPr>
          <a:xfrm>
            <a:off x="0" y="6742113"/>
            <a:ext cx="12191999" cy="125999"/>
          </a:xfrm>
          <a:prstGeom prst="rect">
            <a:avLst/>
          </a:prstGeom>
          <a:solidFill>
            <a:srgbClr val="F07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Placeholder 11">
            <a:extLst>
              <a:ext uri="{FF2B5EF4-FFF2-40B4-BE49-F238E27FC236}">
                <a16:creationId xmlns:a16="http://schemas.microsoft.com/office/drawing/2014/main" id="{DB81DC7A-6B12-7D4A-B479-9DCA38495772}"/>
              </a:ext>
            </a:extLst>
          </p:cNvPr>
          <p:cNvSpPr>
            <a:spLocks noGrp="1"/>
          </p:cNvSpPr>
          <p:nvPr>
            <p:ph type="body" sz="quarter" idx="12"/>
          </p:nvPr>
        </p:nvSpPr>
        <p:spPr>
          <a:xfrm>
            <a:off x="6275387" y="6057900"/>
            <a:ext cx="5473699" cy="368888"/>
          </a:xfrm>
          <a:prstGeom prst="rect">
            <a:avLst/>
          </a:prstGeom>
        </p:spPr>
        <p:txBody>
          <a:bodyPr tIns="0" rIns="0" bIns="0" anchor="b" anchorCtr="0">
            <a:noAutofit/>
          </a:bodyPr>
          <a:lstStyle>
            <a:lvl1pPr marL="0" indent="0" algn="r">
              <a:buNone/>
              <a:defRPr sz="1800">
                <a:solidFill>
                  <a:srgbClr val="F07D00"/>
                </a:solidFill>
              </a:defRPr>
            </a:lvl1pPr>
          </a:lstStyle>
          <a:p>
            <a:pPr lvl="0"/>
            <a:r>
              <a:rPr lang="en-GB" dirty="0"/>
              <a:t>Click to edit Master text styles</a:t>
            </a:r>
          </a:p>
        </p:txBody>
      </p:sp>
    </p:spTree>
    <p:extLst>
      <p:ext uri="{BB962C8B-B14F-4D97-AF65-F5344CB8AC3E}">
        <p14:creationId xmlns:p14="http://schemas.microsoft.com/office/powerpoint/2010/main" val="37104727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ubtle Blue Section Break">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68B09DB-0CE7-674F-8B4F-D3BDC1E1F580}"/>
              </a:ext>
            </a:extLst>
          </p:cNvPr>
          <p:cNvSpPr/>
          <p:nvPr userDrawn="1"/>
        </p:nvSpPr>
        <p:spPr>
          <a:xfrm>
            <a:off x="0" y="0"/>
            <a:ext cx="12192000" cy="6857999"/>
          </a:xfrm>
          <a:prstGeom prst="rect">
            <a:avLst/>
          </a:prstGeom>
          <a:solidFill>
            <a:srgbClr val="BCE4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itle 1">
            <a:extLst>
              <a:ext uri="{FF2B5EF4-FFF2-40B4-BE49-F238E27FC236}">
                <a16:creationId xmlns:a16="http://schemas.microsoft.com/office/drawing/2014/main" id="{45A774C6-72B5-B54D-AFC5-BEDE6662B008}"/>
              </a:ext>
            </a:extLst>
          </p:cNvPr>
          <p:cNvSpPr>
            <a:spLocks noGrp="1"/>
          </p:cNvSpPr>
          <p:nvPr>
            <p:ph type="ctrTitle"/>
          </p:nvPr>
        </p:nvSpPr>
        <p:spPr>
          <a:xfrm>
            <a:off x="442913" y="2012688"/>
            <a:ext cx="11306173" cy="1825399"/>
          </a:xfrm>
          <a:prstGeom prst="rect">
            <a:avLst/>
          </a:prstGeom>
        </p:spPr>
        <p:txBody>
          <a:bodyPr lIns="0" rIns="90000" anchor="b"/>
          <a:lstStyle>
            <a:lvl1pPr algn="l">
              <a:defRPr sz="6000" b="1">
                <a:solidFill>
                  <a:srgbClr val="00A6E2"/>
                </a:solidFill>
              </a:defRPr>
            </a:lvl1pPr>
          </a:lstStyle>
          <a:p>
            <a:r>
              <a:rPr lang="en-GB" dirty="0"/>
              <a:t>Click to edit Master title style</a:t>
            </a:r>
            <a:endParaRPr lang="en-US" dirty="0"/>
          </a:p>
        </p:txBody>
      </p:sp>
      <p:sp>
        <p:nvSpPr>
          <p:cNvPr id="15" name="Subtitle 2">
            <a:extLst>
              <a:ext uri="{FF2B5EF4-FFF2-40B4-BE49-F238E27FC236}">
                <a16:creationId xmlns:a16="http://schemas.microsoft.com/office/drawing/2014/main" id="{D8CD21CC-038F-084D-86A0-F56D478F11ED}"/>
              </a:ext>
            </a:extLst>
          </p:cNvPr>
          <p:cNvSpPr>
            <a:spLocks noGrp="1"/>
          </p:cNvSpPr>
          <p:nvPr>
            <p:ph type="subTitle" idx="1"/>
          </p:nvPr>
        </p:nvSpPr>
        <p:spPr>
          <a:xfrm>
            <a:off x="442913" y="4015578"/>
            <a:ext cx="11306175" cy="1155172"/>
          </a:xfrm>
          <a:prstGeom prst="rect">
            <a:avLst/>
          </a:prstGeom>
        </p:spPr>
        <p:txBody>
          <a:bodyPr lIns="0">
            <a:normAutofit/>
          </a:bodyPr>
          <a:lstStyle>
            <a:lvl1pPr marL="0" indent="0" algn="l">
              <a:buNone/>
              <a:defRPr sz="3000" b="1">
                <a:solidFill>
                  <a:srgbClr val="00A6E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sp>
        <p:nvSpPr>
          <p:cNvPr id="13" name="Rectangle 12">
            <a:extLst>
              <a:ext uri="{FF2B5EF4-FFF2-40B4-BE49-F238E27FC236}">
                <a16:creationId xmlns:a16="http://schemas.microsoft.com/office/drawing/2014/main" id="{C03F878E-DE03-2942-B907-3CF8B4BF5BA7}"/>
              </a:ext>
            </a:extLst>
          </p:cNvPr>
          <p:cNvSpPr/>
          <p:nvPr userDrawn="1"/>
        </p:nvSpPr>
        <p:spPr>
          <a:xfrm>
            <a:off x="0" y="0"/>
            <a:ext cx="12192000" cy="441325"/>
          </a:xfrm>
          <a:prstGeom prst="rect">
            <a:avLst/>
          </a:prstGeom>
          <a:solidFill>
            <a:srgbClr val="00A6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a:extLst>
              <a:ext uri="{FF2B5EF4-FFF2-40B4-BE49-F238E27FC236}">
                <a16:creationId xmlns:a16="http://schemas.microsoft.com/office/drawing/2014/main" id="{065D9431-5C22-DF40-B12F-3B430B2D2AE1}"/>
              </a:ext>
            </a:extLst>
          </p:cNvPr>
          <p:cNvPicPr>
            <a:picLocks noChangeAspect="1"/>
          </p:cNvPicPr>
          <p:nvPr userDrawn="1"/>
        </p:nvPicPr>
        <p:blipFill>
          <a:blip r:embed="rId2"/>
          <a:stretch>
            <a:fillRect/>
          </a:stretch>
        </p:blipFill>
        <p:spPr>
          <a:xfrm>
            <a:off x="442913" y="5832091"/>
            <a:ext cx="568360" cy="676276"/>
          </a:xfrm>
          <a:prstGeom prst="rect">
            <a:avLst/>
          </a:prstGeom>
        </p:spPr>
      </p:pic>
      <p:sp>
        <p:nvSpPr>
          <p:cNvPr id="9" name="Rectangle 8">
            <a:extLst>
              <a:ext uri="{FF2B5EF4-FFF2-40B4-BE49-F238E27FC236}">
                <a16:creationId xmlns:a16="http://schemas.microsoft.com/office/drawing/2014/main" id="{397678BD-869E-C64D-BBB5-DB38A6A8CF00}"/>
              </a:ext>
            </a:extLst>
          </p:cNvPr>
          <p:cNvSpPr/>
          <p:nvPr userDrawn="1"/>
        </p:nvSpPr>
        <p:spPr>
          <a:xfrm>
            <a:off x="0" y="6742113"/>
            <a:ext cx="12191999" cy="125999"/>
          </a:xfrm>
          <a:prstGeom prst="rect">
            <a:avLst/>
          </a:prstGeom>
          <a:solidFill>
            <a:srgbClr val="00A6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Placeholder 11">
            <a:extLst>
              <a:ext uri="{FF2B5EF4-FFF2-40B4-BE49-F238E27FC236}">
                <a16:creationId xmlns:a16="http://schemas.microsoft.com/office/drawing/2014/main" id="{EFAD923B-E667-FD45-B41A-12791D221D10}"/>
              </a:ext>
            </a:extLst>
          </p:cNvPr>
          <p:cNvSpPr>
            <a:spLocks noGrp="1"/>
          </p:cNvSpPr>
          <p:nvPr>
            <p:ph type="body" sz="quarter" idx="12"/>
          </p:nvPr>
        </p:nvSpPr>
        <p:spPr>
          <a:xfrm>
            <a:off x="6275387" y="6057900"/>
            <a:ext cx="5473699" cy="368888"/>
          </a:xfrm>
          <a:prstGeom prst="rect">
            <a:avLst/>
          </a:prstGeom>
        </p:spPr>
        <p:txBody>
          <a:bodyPr tIns="0" rIns="0" bIns="0" anchor="b" anchorCtr="0">
            <a:noAutofit/>
          </a:bodyPr>
          <a:lstStyle>
            <a:lvl1pPr marL="0" indent="0" algn="r">
              <a:buNone/>
              <a:defRPr sz="1800">
                <a:solidFill>
                  <a:srgbClr val="00A6E2"/>
                </a:solidFill>
              </a:defRPr>
            </a:lvl1pPr>
          </a:lstStyle>
          <a:p>
            <a:pPr lvl="0"/>
            <a:r>
              <a:rPr lang="en-GB" dirty="0"/>
              <a:t>Click to edit Master text styles</a:t>
            </a:r>
          </a:p>
        </p:txBody>
      </p:sp>
    </p:spTree>
    <p:extLst>
      <p:ext uri="{BB962C8B-B14F-4D97-AF65-F5344CB8AC3E}">
        <p14:creationId xmlns:p14="http://schemas.microsoft.com/office/powerpoint/2010/main" val="15490781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Formal Blue Section Break">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68B09DB-0CE7-674F-8B4F-D3BDC1E1F580}"/>
              </a:ext>
            </a:extLst>
          </p:cNvPr>
          <p:cNvSpPr/>
          <p:nvPr userDrawn="1"/>
        </p:nvSpPr>
        <p:spPr>
          <a:xfrm>
            <a:off x="0" y="0"/>
            <a:ext cx="12192000" cy="6857999"/>
          </a:xfrm>
          <a:prstGeom prst="rect">
            <a:avLst/>
          </a:prstGeom>
          <a:solidFill>
            <a:srgbClr val="005B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itle 1">
            <a:extLst>
              <a:ext uri="{FF2B5EF4-FFF2-40B4-BE49-F238E27FC236}">
                <a16:creationId xmlns:a16="http://schemas.microsoft.com/office/drawing/2014/main" id="{45A774C6-72B5-B54D-AFC5-BEDE6662B008}"/>
              </a:ext>
            </a:extLst>
          </p:cNvPr>
          <p:cNvSpPr>
            <a:spLocks noGrp="1"/>
          </p:cNvSpPr>
          <p:nvPr>
            <p:ph type="ctrTitle"/>
          </p:nvPr>
        </p:nvSpPr>
        <p:spPr>
          <a:xfrm>
            <a:off x="442913" y="2024063"/>
            <a:ext cx="11306173" cy="1814024"/>
          </a:xfrm>
          <a:prstGeom prst="rect">
            <a:avLst/>
          </a:prstGeom>
        </p:spPr>
        <p:txBody>
          <a:bodyPr lIns="0" rIns="90000" anchor="b"/>
          <a:lstStyle>
            <a:lvl1pPr algn="l">
              <a:defRPr sz="6000" b="1">
                <a:solidFill>
                  <a:schemeClr val="bg1"/>
                </a:solidFill>
              </a:defRPr>
            </a:lvl1pPr>
          </a:lstStyle>
          <a:p>
            <a:r>
              <a:rPr lang="en-GB" dirty="0"/>
              <a:t>Click to edit Master title style</a:t>
            </a:r>
            <a:endParaRPr lang="en-US" dirty="0"/>
          </a:p>
        </p:txBody>
      </p:sp>
      <p:sp>
        <p:nvSpPr>
          <p:cNvPr id="15" name="Subtitle 2">
            <a:extLst>
              <a:ext uri="{FF2B5EF4-FFF2-40B4-BE49-F238E27FC236}">
                <a16:creationId xmlns:a16="http://schemas.microsoft.com/office/drawing/2014/main" id="{D8CD21CC-038F-084D-86A0-F56D478F11ED}"/>
              </a:ext>
            </a:extLst>
          </p:cNvPr>
          <p:cNvSpPr>
            <a:spLocks noGrp="1"/>
          </p:cNvSpPr>
          <p:nvPr>
            <p:ph type="subTitle" idx="1"/>
          </p:nvPr>
        </p:nvSpPr>
        <p:spPr>
          <a:xfrm>
            <a:off x="442913" y="4015578"/>
            <a:ext cx="11306173" cy="1155172"/>
          </a:xfrm>
          <a:prstGeom prst="rect">
            <a:avLst/>
          </a:prstGeom>
        </p:spPr>
        <p:txBody>
          <a:bodyPr lIns="0">
            <a:normAutofit/>
          </a:bodyPr>
          <a:lstStyle>
            <a:lvl1pPr marL="0" indent="0" algn="l">
              <a:buNone/>
              <a:defRPr sz="3000" b="1">
                <a:solidFill>
                  <a:srgbClr val="00A6E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sp>
        <p:nvSpPr>
          <p:cNvPr id="13" name="Rectangle 12">
            <a:extLst>
              <a:ext uri="{FF2B5EF4-FFF2-40B4-BE49-F238E27FC236}">
                <a16:creationId xmlns:a16="http://schemas.microsoft.com/office/drawing/2014/main" id="{C03F878E-DE03-2942-B907-3CF8B4BF5BA7}"/>
              </a:ext>
            </a:extLst>
          </p:cNvPr>
          <p:cNvSpPr/>
          <p:nvPr userDrawn="1"/>
        </p:nvSpPr>
        <p:spPr>
          <a:xfrm>
            <a:off x="0" y="1"/>
            <a:ext cx="12192000" cy="452699"/>
          </a:xfrm>
          <a:prstGeom prst="rect">
            <a:avLst/>
          </a:prstGeom>
          <a:solidFill>
            <a:srgbClr val="00A6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20B24E7D-7F6A-0541-9FC9-D284AAA24340}"/>
              </a:ext>
            </a:extLst>
          </p:cNvPr>
          <p:cNvPicPr>
            <a:picLocks noChangeAspect="1"/>
          </p:cNvPicPr>
          <p:nvPr userDrawn="1"/>
        </p:nvPicPr>
        <p:blipFill>
          <a:blip r:embed="rId2"/>
          <a:stretch>
            <a:fillRect/>
          </a:stretch>
        </p:blipFill>
        <p:spPr>
          <a:xfrm>
            <a:off x="442913" y="5832091"/>
            <a:ext cx="568360" cy="676276"/>
          </a:xfrm>
          <a:prstGeom prst="rect">
            <a:avLst/>
          </a:prstGeom>
        </p:spPr>
      </p:pic>
      <p:sp>
        <p:nvSpPr>
          <p:cNvPr id="16" name="Rectangle 15">
            <a:extLst>
              <a:ext uri="{FF2B5EF4-FFF2-40B4-BE49-F238E27FC236}">
                <a16:creationId xmlns:a16="http://schemas.microsoft.com/office/drawing/2014/main" id="{81441CAE-3F74-A749-B92B-BA7301BD3CC4}"/>
              </a:ext>
            </a:extLst>
          </p:cNvPr>
          <p:cNvSpPr/>
          <p:nvPr userDrawn="1"/>
        </p:nvSpPr>
        <p:spPr>
          <a:xfrm>
            <a:off x="0" y="6742113"/>
            <a:ext cx="12191999" cy="125999"/>
          </a:xfrm>
          <a:prstGeom prst="rect">
            <a:avLst/>
          </a:prstGeom>
          <a:solidFill>
            <a:srgbClr val="00A6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A6E2"/>
              </a:solidFill>
            </a:endParaRPr>
          </a:p>
        </p:txBody>
      </p:sp>
      <p:sp>
        <p:nvSpPr>
          <p:cNvPr id="17" name="Text Placeholder 11">
            <a:extLst>
              <a:ext uri="{FF2B5EF4-FFF2-40B4-BE49-F238E27FC236}">
                <a16:creationId xmlns:a16="http://schemas.microsoft.com/office/drawing/2014/main" id="{3986C3D8-75F2-AF4D-852E-617DA34AB6C7}"/>
              </a:ext>
            </a:extLst>
          </p:cNvPr>
          <p:cNvSpPr>
            <a:spLocks noGrp="1"/>
          </p:cNvSpPr>
          <p:nvPr>
            <p:ph type="body" sz="quarter" idx="12"/>
          </p:nvPr>
        </p:nvSpPr>
        <p:spPr>
          <a:xfrm>
            <a:off x="6275387" y="6057900"/>
            <a:ext cx="5473699" cy="368888"/>
          </a:xfrm>
          <a:prstGeom prst="rect">
            <a:avLst/>
          </a:prstGeom>
        </p:spPr>
        <p:txBody>
          <a:bodyPr tIns="0" rIns="0" bIns="0" anchor="b" anchorCtr="0">
            <a:noAutofit/>
          </a:bodyPr>
          <a:lstStyle>
            <a:lvl1pPr marL="0" indent="0" algn="r">
              <a:buNone/>
              <a:defRPr sz="1800">
                <a:solidFill>
                  <a:srgbClr val="00A6E2"/>
                </a:solidFill>
              </a:defRPr>
            </a:lvl1pPr>
          </a:lstStyle>
          <a:p>
            <a:pPr lvl="0"/>
            <a:r>
              <a:rPr lang="en-GB" dirty="0"/>
              <a:t>Click to edit Master text styles</a:t>
            </a:r>
          </a:p>
        </p:txBody>
      </p:sp>
    </p:spTree>
    <p:extLst>
      <p:ext uri="{BB962C8B-B14F-4D97-AF65-F5344CB8AC3E}">
        <p14:creationId xmlns:p14="http://schemas.microsoft.com/office/powerpoint/2010/main" val="15610249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Formal Purple Section Break">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68B09DB-0CE7-674F-8B4F-D3BDC1E1F580}"/>
              </a:ext>
            </a:extLst>
          </p:cNvPr>
          <p:cNvSpPr/>
          <p:nvPr userDrawn="1"/>
        </p:nvSpPr>
        <p:spPr>
          <a:xfrm>
            <a:off x="0" y="0"/>
            <a:ext cx="12192000" cy="6857999"/>
          </a:xfrm>
          <a:prstGeom prst="rect">
            <a:avLst/>
          </a:prstGeom>
          <a:solidFill>
            <a:srgbClr val="821E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itle 1">
            <a:extLst>
              <a:ext uri="{FF2B5EF4-FFF2-40B4-BE49-F238E27FC236}">
                <a16:creationId xmlns:a16="http://schemas.microsoft.com/office/drawing/2014/main" id="{45A774C6-72B5-B54D-AFC5-BEDE6662B008}"/>
              </a:ext>
            </a:extLst>
          </p:cNvPr>
          <p:cNvSpPr>
            <a:spLocks noGrp="1"/>
          </p:cNvSpPr>
          <p:nvPr>
            <p:ph type="ctrTitle"/>
          </p:nvPr>
        </p:nvSpPr>
        <p:spPr>
          <a:xfrm>
            <a:off x="442913" y="2024063"/>
            <a:ext cx="11306173" cy="1814024"/>
          </a:xfrm>
          <a:prstGeom prst="rect">
            <a:avLst/>
          </a:prstGeom>
        </p:spPr>
        <p:txBody>
          <a:bodyPr lIns="0" rIns="90000" anchor="b"/>
          <a:lstStyle>
            <a:lvl1pPr algn="l">
              <a:defRPr sz="6000" b="1">
                <a:solidFill>
                  <a:schemeClr val="bg1"/>
                </a:solidFill>
              </a:defRPr>
            </a:lvl1pPr>
          </a:lstStyle>
          <a:p>
            <a:r>
              <a:rPr lang="en-GB" dirty="0"/>
              <a:t>Click to edit Master title style</a:t>
            </a:r>
            <a:endParaRPr lang="en-US" dirty="0"/>
          </a:p>
        </p:txBody>
      </p:sp>
      <p:sp>
        <p:nvSpPr>
          <p:cNvPr id="15" name="Subtitle 2">
            <a:extLst>
              <a:ext uri="{FF2B5EF4-FFF2-40B4-BE49-F238E27FC236}">
                <a16:creationId xmlns:a16="http://schemas.microsoft.com/office/drawing/2014/main" id="{D8CD21CC-038F-084D-86A0-F56D478F11ED}"/>
              </a:ext>
            </a:extLst>
          </p:cNvPr>
          <p:cNvSpPr>
            <a:spLocks noGrp="1"/>
          </p:cNvSpPr>
          <p:nvPr>
            <p:ph type="subTitle" idx="1"/>
          </p:nvPr>
        </p:nvSpPr>
        <p:spPr>
          <a:xfrm>
            <a:off x="442913" y="4015578"/>
            <a:ext cx="11306173" cy="1155172"/>
          </a:xfrm>
          <a:prstGeom prst="rect">
            <a:avLst/>
          </a:prstGeom>
        </p:spPr>
        <p:txBody>
          <a:bodyPr lIns="0">
            <a:normAutofit/>
          </a:bodyPr>
          <a:lstStyle>
            <a:lvl1pPr marL="0" indent="0" algn="l">
              <a:buNone/>
              <a:defRPr sz="3000" b="1">
                <a:solidFill>
                  <a:srgbClr val="C7017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sp>
        <p:nvSpPr>
          <p:cNvPr id="11" name="Rectangle 10">
            <a:extLst>
              <a:ext uri="{FF2B5EF4-FFF2-40B4-BE49-F238E27FC236}">
                <a16:creationId xmlns:a16="http://schemas.microsoft.com/office/drawing/2014/main" id="{B669F709-E7C3-C149-A260-3C4BD44CD5DB}"/>
              </a:ext>
            </a:extLst>
          </p:cNvPr>
          <p:cNvSpPr/>
          <p:nvPr userDrawn="1"/>
        </p:nvSpPr>
        <p:spPr>
          <a:xfrm>
            <a:off x="0" y="1"/>
            <a:ext cx="12192000" cy="452699"/>
          </a:xfrm>
          <a:prstGeom prst="rect">
            <a:avLst/>
          </a:prstGeom>
          <a:solidFill>
            <a:srgbClr val="C701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6" name="Picture 15">
            <a:extLst>
              <a:ext uri="{FF2B5EF4-FFF2-40B4-BE49-F238E27FC236}">
                <a16:creationId xmlns:a16="http://schemas.microsoft.com/office/drawing/2014/main" id="{49C6C068-799F-5647-86FD-975D93E27D3F}"/>
              </a:ext>
            </a:extLst>
          </p:cNvPr>
          <p:cNvPicPr>
            <a:picLocks noChangeAspect="1"/>
          </p:cNvPicPr>
          <p:nvPr userDrawn="1"/>
        </p:nvPicPr>
        <p:blipFill>
          <a:blip r:embed="rId2"/>
          <a:stretch>
            <a:fillRect/>
          </a:stretch>
        </p:blipFill>
        <p:spPr>
          <a:xfrm>
            <a:off x="442913" y="5832091"/>
            <a:ext cx="568360" cy="676276"/>
          </a:xfrm>
          <a:prstGeom prst="rect">
            <a:avLst/>
          </a:prstGeom>
        </p:spPr>
      </p:pic>
      <p:sp>
        <p:nvSpPr>
          <p:cNvPr id="17" name="Rectangle 16">
            <a:extLst>
              <a:ext uri="{FF2B5EF4-FFF2-40B4-BE49-F238E27FC236}">
                <a16:creationId xmlns:a16="http://schemas.microsoft.com/office/drawing/2014/main" id="{A9635ED3-5E00-7F4E-9AE5-AF4B24A44CF5}"/>
              </a:ext>
            </a:extLst>
          </p:cNvPr>
          <p:cNvSpPr/>
          <p:nvPr userDrawn="1"/>
        </p:nvSpPr>
        <p:spPr>
          <a:xfrm>
            <a:off x="0" y="6742113"/>
            <a:ext cx="12191999" cy="125999"/>
          </a:xfrm>
          <a:prstGeom prst="rect">
            <a:avLst/>
          </a:prstGeom>
          <a:solidFill>
            <a:srgbClr val="C701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A6E2"/>
              </a:solidFill>
            </a:endParaRPr>
          </a:p>
        </p:txBody>
      </p:sp>
      <p:sp>
        <p:nvSpPr>
          <p:cNvPr id="18" name="Text Placeholder 11">
            <a:extLst>
              <a:ext uri="{FF2B5EF4-FFF2-40B4-BE49-F238E27FC236}">
                <a16:creationId xmlns:a16="http://schemas.microsoft.com/office/drawing/2014/main" id="{77A12D8D-2172-A24B-A568-26FC3B4B283B}"/>
              </a:ext>
            </a:extLst>
          </p:cNvPr>
          <p:cNvSpPr>
            <a:spLocks noGrp="1"/>
          </p:cNvSpPr>
          <p:nvPr>
            <p:ph type="body" sz="quarter" idx="12"/>
          </p:nvPr>
        </p:nvSpPr>
        <p:spPr>
          <a:xfrm>
            <a:off x="6275387" y="6057900"/>
            <a:ext cx="5473699" cy="368888"/>
          </a:xfrm>
          <a:prstGeom prst="rect">
            <a:avLst/>
          </a:prstGeom>
        </p:spPr>
        <p:txBody>
          <a:bodyPr tIns="0" rIns="0" bIns="0" anchor="b" anchorCtr="0">
            <a:noAutofit/>
          </a:bodyPr>
          <a:lstStyle>
            <a:lvl1pPr marL="0" indent="0" algn="r">
              <a:buNone/>
              <a:defRPr sz="1800">
                <a:solidFill>
                  <a:srgbClr val="C7017F"/>
                </a:solidFill>
              </a:defRPr>
            </a:lvl1pPr>
          </a:lstStyle>
          <a:p>
            <a:pPr lvl="0"/>
            <a:r>
              <a:rPr lang="en-GB" dirty="0"/>
              <a:t>Click to edit Master text styles</a:t>
            </a:r>
          </a:p>
        </p:txBody>
      </p:sp>
    </p:spTree>
    <p:extLst>
      <p:ext uri="{BB962C8B-B14F-4D97-AF65-F5344CB8AC3E}">
        <p14:creationId xmlns:p14="http://schemas.microsoft.com/office/powerpoint/2010/main" val="23424682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old Orange Section Break">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68B09DB-0CE7-674F-8B4F-D3BDC1E1F580}"/>
              </a:ext>
            </a:extLst>
          </p:cNvPr>
          <p:cNvSpPr/>
          <p:nvPr userDrawn="1"/>
        </p:nvSpPr>
        <p:spPr>
          <a:xfrm>
            <a:off x="0" y="0"/>
            <a:ext cx="12192000" cy="6857999"/>
          </a:xfrm>
          <a:prstGeom prst="rect">
            <a:avLst/>
          </a:prstGeom>
          <a:solidFill>
            <a:srgbClr val="BB3F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itle 1">
            <a:extLst>
              <a:ext uri="{FF2B5EF4-FFF2-40B4-BE49-F238E27FC236}">
                <a16:creationId xmlns:a16="http://schemas.microsoft.com/office/drawing/2014/main" id="{45A774C6-72B5-B54D-AFC5-BEDE6662B008}"/>
              </a:ext>
            </a:extLst>
          </p:cNvPr>
          <p:cNvSpPr>
            <a:spLocks noGrp="1"/>
          </p:cNvSpPr>
          <p:nvPr>
            <p:ph type="ctrTitle"/>
          </p:nvPr>
        </p:nvSpPr>
        <p:spPr>
          <a:xfrm>
            <a:off x="442913" y="1989138"/>
            <a:ext cx="11306173" cy="1848949"/>
          </a:xfrm>
          <a:prstGeom prst="rect">
            <a:avLst/>
          </a:prstGeom>
        </p:spPr>
        <p:txBody>
          <a:bodyPr lIns="0" rIns="90000" anchor="b"/>
          <a:lstStyle>
            <a:lvl1pPr algn="l">
              <a:defRPr sz="6000" b="1">
                <a:solidFill>
                  <a:schemeClr val="bg1"/>
                </a:solidFill>
              </a:defRPr>
            </a:lvl1pPr>
          </a:lstStyle>
          <a:p>
            <a:r>
              <a:rPr lang="en-GB" dirty="0"/>
              <a:t>Click to edit Master title style</a:t>
            </a:r>
            <a:endParaRPr lang="en-US" dirty="0"/>
          </a:p>
        </p:txBody>
      </p:sp>
      <p:sp>
        <p:nvSpPr>
          <p:cNvPr id="15" name="Subtitle 2">
            <a:extLst>
              <a:ext uri="{FF2B5EF4-FFF2-40B4-BE49-F238E27FC236}">
                <a16:creationId xmlns:a16="http://schemas.microsoft.com/office/drawing/2014/main" id="{D8CD21CC-038F-084D-86A0-F56D478F11ED}"/>
              </a:ext>
            </a:extLst>
          </p:cNvPr>
          <p:cNvSpPr>
            <a:spLocks noGrp="1"/>
          </p:cNvSpPr>
          <p:nvPr>
            <p:ph type="subTitle" idx="1"/>
          </p:nvPr>
        </p:nvSpPr>
        <p:spPr>
          <a:xfrm>
            <a:off x="442913" y="4015578"/>
            <a:ext cx="11306175" cy="1155172"/>
          </a:xfrm>
          <a:prstGeom prst="rect">
            <a:avLst/>
          </a:prstGeom>
        </p:spPr>
        <p:txBody>
          <a:bodyPr lIns="0">
            <a:normAutofit/>
          </a:bodyPr>
          <a:lstStyle>
            <a:lvl1pPr marL="0" indent="0" algn="l">
              <a:buNone/>
              <a:defRPr sz="3000" b="1">
                <a:solidFill>
                  <a:srgbClr val="F07D0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sp>
        <p:nvSpPr>
          <p:cNvPr id="7" name="Rectangle 6">
            <a:extLst>
              <a:ext uri="{FF2B5EF4-FFF2-40B4-BE49-F238E27FC236}">
                <a16:creationId xmlns:a16="http://schemas.microsoft.com/office/drawing/2014/main" id="{33D2627D-3696-4F4C-8BC6-79103D22C236}"/>
              </a:ext>
            </a:extLst>
          </p:cNvPr>
          <p:cNvSpPr/>
          <p:nvPr userDrawn="1"/>
        </p:nvSpPr>
        <p:spPr>
          <a:xfrm>
            <a:off x="0" y="1"/>
            <a:ext cx="12192000" cy="452699"/>
          </a:xfrm>
          <a:prstGeom prst="rect">
            <a:avLst/>
          </a:prstGeom>
          <a:solidFill>
            <a:srgbClr val="F07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85871FCE-6DA7-5549-92C6-554D5232A266}"/>
              </a:ext>
            </a:extLst>
          </p:cNvPr>
          <p:cNvPicPr>
            <a:picLocks noChangeAspect="1"/>
          </p:cNvPicPr>
          <p:nvPr userDrawn="1"/>
        </p:nvPicPr>
        <p:blipFill>
          <a:blip r:embed="rId2"/>
          <a:stretch>
            <a:fillRect/>
          </a:stretch>
        </p:blipFill>
        <p:spPr>
          <a:xfrm>
            <a:off x="442913" y="5832091"/>
            <a:ext cx="568360" cy="676276"/>
          </a:xfrm>
          <a:prstGeom prst="rect">
            <a:avLst/>
          </a:prstGeom>
        </p:spPr>
      </p:pic>
      <p:sp>
        <p:nvSpPr>
          <p:cNvPr id="10" name="Rectangle 9">
            <a:extLst>
              <a:ext uri="{FF2B5EF4-FFF2-40B4-BE49-F238E27FC236}">
                <a16:creationId xmlns:a16="http://schemas.microsoft.com/office/drawing/2014/main" id="{240039B7-FA62-F24C-BCFF-BA21679AD8B7}"/>
              </a:ext>
            </a:extLst>
          </p:cNvPr>
          <p:cNvSpPr/>
          <p:nvPr userDrawn="1"/>
        </p:nvSpPr>
        <p:spPr>
          <a:xfrm>
            <a:off x="0" y="6742113"/>
            <a:ext cx="12191999" cy="125999"/>
          </a:xfrm>
          <a:prstGeom prst="rect">
            <a:avLst/>
          </a:prstGeom>
          <a:solidFill>
            <a:srgbClr val="F07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A6E2"/>
              </a:solidFill>
            </a:endParaRPr>
          </a:p>
        </p:txBody>
      </p:sp>
      <p:sp>
        <p:nvSpPr>
          <p:cNvPr id="11" name="Text Placeholder 11">
            <a:extLst>
              <a:ext uri="{FF2B5EF4-FFF2-40B4-BE49-F238E27FC236}">
                <a16:creationId xmlns:a16="http://schemas.microsoft.com/office/drawing/2014/main" id="{E8DC3CBE-2843-1642-BD7A-5C7A9BC16E2C}"/>
              </a:ext>
            </a:extLst>
          </p:cNvPr>
          <p:cNvSpPr>
            <a:spLocks noGrp="1"/>
          </p:cNvSpPr>
          <p:nvPr>
            <p:ph type="body" sz="quarter" idx="12"/>
          </p:nvPr>
        </p:nvSpPr>
        <p:spPr>
          <a:xfrm>
            <a:off x="6275387" y="6057900"/>
            <a:ext cx="5473699" cy="368888"/>
          </a:xfrm>
          <a:prstGeom prst="rect">
            <a:avLst/>
          </a:prstGeom>
        </p:spPr>
        <p:txBody>
          <a:bodyPr tIns="0" rIns="0" bIns="0" anchor="b" anchorCtr="0">
            <a:noAutofit/>
          </a:bodyPr>
          <a:lstStyle>
            <a:lvl1pPr marL="0" indent="0" algn="r">
              <a:buNone/>
              <a:defRPr sz="1800">
                <a:solidFill>
                  <a:srgbClr val="F07D00"/>
                </a:solidFill>
              </a:defRPr>
            </a:lvl1pPr>
          </a:lstStyle>
          <a:p>
            <a:pPr lvl="0"/>
            <a:r>
              <a:rPr lang="en-GB" dirty="0"/>
              <a:t>Click to edit Master text styles</a:t>
            </a:r>
          </a:p>
        </p:txBody>
      </p:sp>
    </p:spTree>
    <p:extLst>
      <p:ext uri="{BB962C8B-B14F-4D97-AF65-F5344CB8AC3E}">
        <p14:creationId xmlns:p14="http://schemas.microsoft.com/office/powerpoint/2010/main" val="3261654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resentation 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ADF23B6-683D-2B48-8B2D-8FF423A50C05}"/>
              </a:ext>
            </a:extLst>
          </p:cNvPr>
          <p:cNvSpPr/>
          <p:nvPr userDrawn="1"/>
        </p:nvSpPr>
        <p:spPr>
          <a:xfrm>
            <a:off x="0" y="441326"/>
            <a:ext cx="12191999" cy="6300786"/>
          </a:xfrm>
          <a:prstGeom prst="rect">
            <a:avLst/>
          </a:prstGeom>
          <a:solidFill>
            <a:srgbClr val="E6005B"/>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solidFill>
                <a:srgbClr val="E6005B"/>
              </a:solidFill>
            </a:endParaRPr>
          </a:p>
        </p:txBody>
      </p:sp>
      <p:sp>
        <p:nvSpPr>
          <p:cNvPr id="2" name="Title 1">
            <a:extLst>
              <a:ext uri="{FF2B5EF4-FFF2-40B4-BE49-F238E27FC236}">
                <a16:creationId xmlns:a16="http://schemas.microsoft.com/office/drawing/2014/main" id="{8E7E7F3C-6AC2-084C-81DA-BE9E4A815A32}"/>
              </a:ext>
            </a:extLst>
          </p:cNvPr>
          <p:cNvSpPr>
            <a:spLocks noGrp="1"/>
          </p:cNvSpPr>
          <p:nvPr>
            <p:ph type="ctrTitle"/>
          </p:nvPr>
        </p:nvSpPr>
        <p:spPr>
          <a:xfrm>
            <a:off x="442912" y="1989138"/>
            <a:ext cx="11306175" cy="1848949"/>
          </a:xfrm>
          <a:prstGeom prst="rect">
            <a:avLst/>
          </a:prstGeom>
        </p:spPr>
        <p:txBody>
          <a:bodyPr lIns="0" rIns="90000" anchor="b"/>
          <a:lstStyle>
            <a:lvl1pPr algn="l">
              <a:defRPr sz="6000" b="1">
                <a:solidFill>
                  <a:schemeClr val="bg1"/>
                </a:solidFill>
              </a:defRPr>
            </a:lvl1pPr>
          </a:lstStyle>
          <a:p>
            <a:r>
              <a:rPr lang="en-GB" dirty="0"/>
              <a:t>Click to edit Master title style</a:t>
            </a:r>
            <a:endParaRPr lang="en-US" dirty="0"/>
          </a:p>
        </p:txBody>
      </p:sp>
      <p:sp>
        <p:nvSpPr>
          <p:cNvPr id="3" name="Subtitle 2">
            <a:extLst>
              <a:ext uri="{FF2B5EF4-FFF2-40B4-BE49-F238E27FC236}">
                <a16:creationId xmlns:a16="http://schemas.microsoft.com/office/drawing/2014/main" id="{AC3D8BCC-A8A8-F640-A027-5BF8353F717B}"/>
              </a:ext>
            </a:extLst>
          </p:cNvPr>
          <p:cNvSpPr>
            <a:spLocks noGrp="1"/>
          </p:cNvSpPr>
          <p:nvPr>
            <p:ph type="subTitle" idx="1"/>
          </p:nvPr>
        </p:nvSpPr>
        <p:spPr>
          <a:xfrm>
            <a:off x="442912" y="4015578"/>
            <a:ext cx="11306175" cy="1155172"/>
          </a:xfrm>
          <a:prstGeom prst="rect">
            <a:avLst/>
          </a:prstGeom>
        </p:spPr>
        <p:txBody>
          <a:bodyPr lIns="0">
            <a:normAutofit/>
          </a:bodyPr>
          <a:lstStyle>
            <a:lvl1pPr marL="0" indent="0" algn="l">
              <a:buNone/>
              <a:defRPr sz="3000" b="1">
                <a:solidFill>
                  <a:srgbClr val="9E043D"/>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pic>
        <p:nvPicPr>
          <p:cNvPr id="4" name="Picture 3">
            <a:extLst>
              <a:ext uri="{FF2B5EF4-FFF2-40B4-BE49-F238E27FC236}">
                <a16:creationId xmlns:a16="http://schemas.microsoft.com/office/drawing/2014/main" id="{EE19FAFA-C3E1-0844-82DB-27D43E467A6B}"/>
              </a:ext>
            </a:extLst>
          </p:cNvPr>
          <p:cNvPicPr>
            <a:picLocks noChangeAspect="1"/>
          </p:cNvPicPr>
          <p:nvPr userDrawn="1"/>
        </p:nvPicPr>
        <p:blipFill>
          <a:blip r:embed="rId2"/>
          <a:stretch>
            <a:fillRect/>
          </a:stretch>
        </p:blipFill>
        <p:spPr>
          <a:xfrm>
            <a:off x="442913" y="800100"/>
            <a:ext cx="3427412" cy="1009958"/>
          </a:xfrm>
          <a:prstGeom prst="rect">
            <a:avLst/>
          </a:prstGeom>
        </p:spPr>
      </p:pic>
      <p:sp>
        <p:nvSpPr>
          <p:cNvPr id="15" name="Date Placeholder 3">
            <a:extLst>
              <a:ext uri="{FF2B5EF4-FFF2-40B4-BE49-F238E27FC236}">
                <a16:creationId xmlns:a16="http://schemas.microsoft.com/office/drawing/2014/main" id="{F86CB3D1-E135-FD4F-A056-483535DECE88}"/>
              </a:ext>
            </a:extLst>
          </p:cNvPr>
          <p:cNvSpPr>
            <a:spLocks noGrp="1"/>
          </p:cNvSpPr>
          <p:nvPr>
            <p:ph type="dt" sz="half" idx="10"/>
          </p:nvPr>
        </p:nvSpPr>
        <p:spPr>
          <a:xfrm>
            <a:off x="6275386" y="6057899"/>
            <a:ext cx="5473701" cy="358775"/>
          </a:xfrm>
          <a:prstGeom prst="rect">
            <a:avLst/>
          </a:prstGeom>
        </p:spPr>
        <p:txBody>
          <a:bodyPr lIns="0" tIns="0" rIns="0" bIns="0" anchor="b" anchorCtr="0"/>
          <a:lstStyle>
            <a:lvl1pPr algn="r">
              <a:defRPr>
                <a:solidFill>
                  <a:srgbClr val="9E043D"/>
                </a:solidFill>
                <a:latin typeface="Arial" panose="020B0604020202020204" pitchFamily="34" charset="0"/>
                <a:cs typeface="Arial" panose="020B0604020202020204" pitchFamily="34" charset="0"/>
              </a:defRPr>
            </a:lvl1pPr>
          </a:lstStyle>
          <a:p>
            <a:fld id="{197342E9-89D0-D246-B0E5-635614E13D75}" type="datetime1">
              <a:rPr lang="en-GB" smtClean="0"/>
              <a:pPr/>
              <a:t>10/07/2023</a:t>
            </a:fld>
            <a:endParaRPr lang="en-US" dirty="0"/>
          </a:p>
        </p:txBody>
      </p:sp>
    </p:spTree>
    <p:extLst>
      <p:ext uri="{BB962C8B-B14F-4D97-AF65-F5344CB8AC3E}">
        <p14:creationId xmlns:p14="http://schemas.microsoft.com/office/powerpoint/2010/main" val="3347986713"/>
      </p:ext>
    </p:extLst>
  </p:cSld>
  <p:clrMapOvr>
    <a:masterClrMapping/>
  </p:clrMapOvr>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old Purple Section Break">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68B09DB-0CE7-674F-8B4F-D3BDC1E1F580}"/>
              </a:ext>
            </a:extLst>
          </p:cNvPr>
          <p:cNvSpPr/>
          <p:nvPr userDrawn="1"/>
        </p:nvSpPr>
        <p:spPr>
          <a:xfrm>
            <a:off x="0" y="0"/>
            <a:ext cx="12192000" cy="6857999"/>
          </a:xfrm>
          <a:prstGeom prst="rect">
            <a:avLst/>
          </a:prstGeom>
          <a:solidFill>
            <a:srgbClr val="C701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itle 1">
            <a:extLst>
              <a:ext uri="{FF2B5EF4-FFF2-40B4-BE49-F238E27FC236}">
                <a16:creationId xmlns:a16="http://schemas.microsoft.com/office/drawing/2014/main" id="{45A774C6-72B5-B54D-AFC5-BEDE6662B008}"/>
              </a:ext>
            </a:extLst>
          </p:cNvPr>
          <p:cNvSpPr>
            <a:spLocks noGrp="1"/>
          </p:cNvSpPr>
          <p:nvPr>
            <p:ph type="ctrTitle"/>
          </p:nvPr>
        </p:nvSpPr>
        <p:spPr>
          <a:xfrm>
            <a:off x="442913" y="2024063"/>
            <a:ext cx="11306173" cy="1814024"/>
          </a:xfrm>
          <a:prstGeom prst="rect">
            <a:avLst/>
          </a:prstGeom>
        </p:spPr>
        <p:txBody>
          <a:bodyPr lIns="0" rIns="90000" anchor="b"/>
          <a:lstStyle>
            <a:lvl1pPr algn="l">
              <a:defRPr sz="6000" b="1">
                <a:solidFill>
                  <a:schemeClr val="bg1"/>
                </a:solidFill>
              </a:defRPr>
            </a:lvl1pPr>
          </a:lstStyle>
          <a:p>
            <a:r>
              <a:rPr lang="en-GB" dirty="0"/>
              <a:t>Click to edit Master title style</a:t>
            </a:r>
            <a:endParaRPr lang="en-US" dirty="0"/>
          </a:p>
        </p:txBody>
      </p:sp>
      <p:sp>
        <p:nvSpPr>
          <p:cNvPr id="15" name="Subtitle 2">
            <a:extLst>
              <a:ext uri="{FF2B5EF4-FFF2-40B4-BE49-F238E27FC236}">
                <a16:creationId xmlns:a16="http://schemas.microsoft.com/office/drawing/2014/main" id="{D8CD21CC-038F-084D-86A0-F56D478F11ED}"/>
              </a:ext>
            </a:extLst>
          </p:cNvPr>
          <p:cNvSpPr>
            <a:spLocks noGrp="1"/>
          </p:cNvSpPr>
          <p:nvPr>
            <p:ph type="subTitle" idx="1"/>
          </p:nvPr>
        </p:nvSpPr>
        <p:spPr>
          <a:xfrm>
            <a:off x="442913" y="4015578"/>
            <a:ext cx="11306173" cy="1155172"/>
          </a:xfrm>
          <a:prstGeom prst="rect">
            <a:avLst/>
          </a:prstGeom>
        </p:spPr>
        <p:txBody>
          <a:bodyPr lIns="0">
            <a:normAutofit/>
          </a:bodyPr>
          <a:lstStyle>
            <a:lvl1pPr marL="0" indent="0" algn="l">
              <a:buNone/>
              <a:defRPr sz="3000" b="1">
                <a:solidFill>
                  <a:srgbClr val="821E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sp>
        <p:nvSpPr>
          <p:cNvPr id="7" name="Rectangle 6">
            <a:extLst>
              <a:ext uri="{FF2B5EF4-FFF2-40B4-BE49-F238E27FC236}">
                <a16:creationId xmlns:a16="http://schemas.microsoft.com/office/drawing/2014/main" id="{66867788-B905-9E45-B992-B2C5D2894330}"/>
              </a:ext>
            </a:extLst>
          </p:cNvPr>
          <p:cNvSpPr/>
          <p:nvPr userDrawn="1"/>
        </p:nvSpPr>
        <p:spPr>
          <a:xfrm>
            <a:off x="0" y="1"/>
            <a:ext cx="12192000" cy="452699"/>
          </a:xfrm>
          <a:prstGeom prst="rect">
            <a:avLst/>
          </a:prstGeom>
          <a:solidFill>
            <a:srgbClr val="821E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76651983-37A2-2345-917B-4559D70F4392}"/>
              </a:ext>
            </a:extLst>
          </p:cNvPr>
          <p:cNvPicPr>
            <a:picLocks noChangeAspect="1"/>
          </p:cNvPicPr>
          <p:nvPr userDrawn="1"/>
        </p:nvPicPr>
        <p:blipFill>
          <a:blip r:embed="rId2"/>
          <a:stretch>
            <a:fillRect/>
          </a:stretch>
        </p:blipFill>
        <p:spPr>
          <a:xfrm>
            <a:off x="442913" y="5832091"/>
            <a:ext cx="568360" cy="676276"/>
          </a:xfrm>
          <a:prstGeom prst="rect">
            <a:avLst/>
          </a:prstGeom>
        </p:spPr>
      </p:pic>
      <p:sp>
        <p:nvSpPr>
          <p:cNvPr id="10" name="Rectangle 9">
            <a:extLst>
              <a:ext uri="{FF2B5EF4-FFF2-40B4-BE49-F238E27FC236}">
                <a16:creationId xmlns:a16="http://schemas.microsoft.com/office/drawing/2014/main" id="{089B5E4C-2015-A748-95FB-CF22799B0CD6}"/>
              </a:ext>
            </a:extLst>
          </p:cNvPr>
          <p:cNvSpPr/>
          <p:nvPr userDrawn="1"/>
        </p:nvSpPr>
        <p:spPr>
          <a:xfrm>
            <a:off x="0" y="6742113"/>
            <a:ext cx="12191999" cy="125999"/>
          </a:xfrm>
          <a:prstGeom prst="rect">
            <a:avLst/>
          </a:prstGeom>
          <a:solidFill>
            <a:srgbClr val="821E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A6E2"/>
              </a:solidFill>
            </a:endParaRPr>
          </a:p>
        </p:txBody>
      </p:sp>
      <p:sp>
        <p:nvSpPr>
          <p:cNvPr id="11" name="Text Placeholder 11">
            <a:extLst>
              <a:ext uri="{FF2B5EF4-FFF2-40B4-BE49-F238E27FC236}">
                <a16:creationId xmlns:a16="http://schemas.microsoft.com/office/drawing/2014/main" id="{946CC34B-1499-F541-84B4-B09C59E3E203}"/>
              </a:ext>
            </a:extLst>
          </p:cNvPr>
          <p:cNvSpPr>
            <a:spLocks noGrp="1"/>
          </p:cNvSpPr>
          <p:nvPr>
            <p:ph type="body" sz="quarter" idx="12"/>
          </p:nvPr>
        </p:nvSpPr>
        <p:spPr>
          <a:xfrm>
            <a:off x="6275387" y="6057900"/>
            <a:ext cx="5473699" cy="368888"/>
          </a:xfrm>
          <a:prstGeom prst="rect">
            <a:avLst/>
          </a:prstGeom>
        </p:spPr>
        <p:txBody>
          <a:bodyPr tIns="0" rIns="0" bIns="0" anchor="b" anchorCtr="0">
            <a:noAutofit/>
          </a:bodyPr>
          <a:lstStyle>
            <a:lvl1pPr marL="0" indent="0" algn="r">
              <a:buNone/>
              <a:defRPr sz="1800">
                <a:solidFill>
                  <a:srgbClr val="821E69"/>
                </a:solidFill>
              </a:defRPr>
            </a:lvl1pPr>
          </a:lstStyle>
          <a:p>
            <a:pPr lvl="0"/>
            <a:r>
              <a:rPr lang="en-GB" dirty="0"/>
              <a:t>Click to edit Master text styles</a:t>
            </a:r>
          </a:p>
        </p:txBody>
      </p:sp>
    </p:spTree>
    <p:extLst>
      <p:ext uri="{BB962C8B-B14F-4D97-AF65-F5344CB8AC3E}">
        <p14:creationId xmlns:p14="http://schemas.microsoft.com/office/powerpoint/2010/main" val="17268365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asual Green Section Break">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68B09DB-0CE7-674F-8B4F-D3BDC1E1F580}"/>
              </a:ext>
            </a:extLst>
          </p:cNvPr>
          <p:cNvSpPr/>
          <p:nvPr userDrawn="1"/>
        </p:nvSpPr>
        <p:spPr>
          <a:xfrm>
            <a:off x="0" y="0"/>
            <a:ext cx="12192000" cy="6857999"/>
          </a:xfrm>
          <a:prstGeom prst="rect">
            <a:avLst/>
          </a:prstGeom>
          <a:solidFill>
            <a:srgbClr val="6D95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itle 1">
            <a:extLst>
              <a:ext uri="{FF2B5EF4-FFF2-40B4-BE49-F238E27FC236}">
                <a16:creationId xmlns:a16="http://schemas.microsoft.com/office/drawing/2014/main" id="{45A774C6-72B5-B54D-AFC5-BEDE6662B008}"/>
              </a:ext>
            </a:extLst>
          </p:cNvPr>
          <p:cNvSpPr>
            <a:spLocks noGrp="1"/>
          </p:cNvSpPr>
          <p:nvPr>
            <p:ph type="ctrTitle"/>
          </p:nvPr>
        </p:nvSpPr>
        <p:spPr>
          <a:xfrm>
            <a:off x="442913" y="2024063"/>
            <a:ext cx="11306173" cy="1814024"/>
          </a:xfrm>
          <a:prstGeom prst="rect">
            <a:avLst/>
          </a:prstGeom>
        </p:spPr>
        <p:txBody>
          <a:bodyPr lIns="0" rIns="90000" anchor="b"/>
          <a:lstStyle>
            <a:lvl1pPr algn="l">
              <a:defRPr sz="6000" b="1">
                <a:solidFill>
                  <a:schemeClr val="bg1"/>
                </a:solidFill>
              </a:defRPr>
            </a:lvl1pPr>
          </a:lstStyle>
          <a:p>
            <a:r>
              <a:rPr lang="en-GB" dirty="0"/>
              <a:t>Click to edit Master title style</a:t>
            </a:r>
            <a:endParaRPr lang="en-US" dirty="0"/>
          </a:p>
        </p:txBody>
      </p:sp>
      <p:sp>
        <p:nvSpPr>
          <p:cNvPr id="15" name="Subtitle 2">
            <a:extLst>
              <a:ext uri="{FF2B5EF4-FFF2-40B4-BE49-F238E27FC236}">
                <a16:creationId xmlns:a16="http://schemas.microsoft.com/office/drawing/2014/main" id="{D8CD21CC-038F-084D-86A0-F56D478F11ED}"/>
              </a:ext>
            </a:extLst>
          </p:cNvPr>
          <p:cNvSpPr>
            <a:spLocks noGrp="1"/>
          </p:cNvSpPr>
          <p:nvPr>
            <p:ph type="subTitle" idx="1"/>
          </p:nvPr>
        </p:nvSpPr>
        <p:spPr>
          <a:xfrm>
            <a:off x="442913" y="4015578"/>
            <a:ext cx="11306173" cy="1155172"/>
          </a:xfrm>
          <a:prstGeom prst="rect">
            <a:avLst/>
          </a:prstGeom>
        </p:spPr>
        <p:txBody>
          <a:bodyPr lIns="0">
            <a:normAutofit/>
          </a:bodyPr>
          <a:lstStyle>
            <a:lvl1pPr marL="0" indent="0" algn="l">
              <a:buNone/>
              <a:defRPr sz="3000" b="1">
                <a:solidFill>
                  <a:srgbClr val="C7D533"/>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sp>
        <p:nvSpPr>
          <p:cNvPr id="7" name="Rectangle 6">
            <a:extLst>
              <a:ext uri="{FF2B5EF4-FFF2-40B4-BE49-F238E27FC236}">
                <a16:creationId xmlns:a16="http://schemas.microsoft.com/office/drawing/2014/main" id="{BF3AFFF2-502D-054E-B5DC-66A77A6B8A6E}"/>
              </a:ext>
            </a:extLst>
          </p:cNvPr>
          <p:cNvSpPr/>
          <p:nvPr userDrawn="1"/>
        </p:nvSpPr>
        <p:spPr>
          <a:xfrm>
            <a:off x="0" y="1"/>
            <a:ext cx="12192000" cy="452699"/>
          </a:xfrm>
          <a:prstGeom prst="rect">
            <a:avLst/>
          </a:prstGeom>
          <a:solidFill>
            <a:srgbClr val="C7D5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3E73C732-A419-E840-970E-326B7FDD4684}"/>
              </a:ext>
            </a:extLst>
          </p:cNvPr>
          <p:cNvPicPr>
            <a:picLocks noChangeAspect="1"/>
          </p:cNvPicPr>
          <p:nvPr userDrawn="1"/>
        </p:nvPicPr>
        <p:blipFill>
          <a:blip r:embed="rId2"/>
          <a:stretch>
            <a:fillRect/>
          </a:stretch>
        </p:blipFill>
        <p:spPr>
          <a:xfrm>
            <a:off x="442913" y="5832091"/>
            <a:ext cx="568360" cy="676276"/>
          </a:xfrm>
          <a:prstGeom prst="rect">
            <a:avLst/>
          </a:prstGeom>
        </p:spPr>
      </p:pic>
      <p:sp>
        <p:nvSpPr>
          <p:cNvPr id="10" name="Rectangle 9">
            <a:extLst>
              <a:ext uri="{FF2B5EF4-FFF2-40B4-BE49-F238E27FC236}">
                <a16:creationId xmlns:a16="http://schemas.microsoft.com/office/drawing/2014/main" id="{84D91E44-21DE-A842-8B5E-6AD38E86E746}"/>
              </a:ext>
            </a:extLst>
          </p:cNvPr>
          <p:cNvSpPr/>
          <p:nvPr userDrawn="1"/>
        </p:nvSpPr>
        <p:spPr>
          <a:xfrm>
            <a:off x="0" y="6742113"/>
            <a:ext cx="12191999" cy="125999"/>
          </a:xfrm>
          <a:prstGeom prst="rect">
            <a:avLst/>
          </a:prstGeom>
          <a:solidFill>
            <a:srgbClr val="C7D5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A6E2"/>
              </a:solidFill>
            </a:endParaRPr>
          </a:p>
        </p:txBody>
      </p:sp>
      <p:sp>
        <p:nvSpPr>
          <p:cNvPr id="11" name="Text Placeholder 11">
            <a:extLst>
              <a:ext uri="{FF2B5EF4-FFF2-40B4-BE49-F238E27FC236}">
                <a16:creationId xmlns:a16="http://schemas.microsoft.com/office/drawing/2014/main" id="{69BF5122-5B53-AF4A-BB6D-678ABD2D40EF}"/>
              </a:ext>
            </a:extLst>
          </p:cNvPr>
          <p:cNvSpPr>
            <a:spLocks noGrp="1"/>
          </p:cNvSpPr>
          <p:nvPr>
            <p:ph type="body" sz="quarter" idx="12"/>
          </p:nvPr>
        </p:nvSpPr>
        <p:spPr>
          <a:xfrm>
            <a:off x="6275387" y="6057900"/>
            <a:ext cx="5473699" cy="368888"/>
          </a:xfrm>
          <a:prstGeom prst="rect">
            <a:avLst/>
          </a:prstGeom>
        </p:spPr>
        <p:txBody>
          <a:bodyPr tIns="0" rIns="0" bIns="0" anchor="b" anchorCtr="0">
            <a:noAutofit/>
          </a:bodyPr>
          <a:lstStyle>
            <a:lvl1pPr marL="0" indent="0" algn="r">
              <a:buNone/>
              <a:defRPr sz="1800">
                <a:solidFill>
                  <a:srgbClr val="C7D533"/>
                </a:solidFill>
              </a:defRPr>
            </a:lvl1pPr>
          </a:lstStyle>
          <a:p>
            <a:pPr lvl="0"/>
            <a:r>
              <a:rPr lang="en-GB" dirty="0"/>
              <a:t>Click to edit Master text styles</a:t>
            </a:r>
          </a:p>
        </p:txBody>
      </p:sp>
    </p:spTree>
    <p:extLst>
      <p:ext uri="{BB962C8B-B14F-4D97-AF65-F5344CB8AC3E}">
        <p14:creationId xmlns:p14="http://schemas.microsoft.com/office/powerpoint/2010/main" val="22726012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asual Orange Section Break">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68B09DB-0CE7-674F-8B4F-D3BDC1E1F580}"/>
              </a:ext>
            </a:extLst>
          </p:cNvPr>
          <p:cNvSpPr/>
          <p:nvPr userDrawn="1"/>
        </p:nvSpPr>
        <p:spPr>
          <a:xfrm>
            <a:off x="0" y="0"/>
            <a:ext cx="12192000" cy="6857999"/>
          </a:xfrm>
          <a:prstGeom prst="rect">
            <a:avLst/>
          </a:prstGeom>
          <a:solidFill>
            <a:srgbClr val="F07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itle 1">
            <a:extLst>
              <a:ext uri="{FF2B5EF4-FFF2-40B4-BE49-F238E27FC236}">
                <a16:creationId xmlns:a16="http://schemas.microsoft.com/office/drawing/2014/main" id="{45A774C6-72B5-B54D-AFC5-BEDE6662B008}"/>
              </a:ext>
            </a:extLst>
          </p:cNvPr>
          <p:cNvSpPr>
            <a:spLocks noGrp="1"/>
          </p:cNvSpPr>
          <p:nvPr>
            <p:ph type="ctrTitle"/>
          </p:nvPr>
        </p:nvSpPr>
        <p:spPr>
          <a:xfrm>
            <a:off x="442913" y="2024063"/>
            <a:ext cx="11306173" cy="1814024"/>
          </a:xfrm>
          <a:prstGeom prst="rect">
            <a:avLst/>
          </a:prstGeom>
        </p:spPr>
        <p:txBody>
          <a:bodyPr lIns="0" rIns="90000" anchor="b"/>
          <a:lstStyle>
            <a:lvl1pPr algn="l">
              <a:defRPr sz="6000" b="1">
                <a:solidFill>
                  <a:schemeClr val="bg1"/>
                </a:solidFill>
              </a:defRPr>
            </a:lvl1pPr>
          </a:lstStyle>
          <a:p>
            <a:r>
              <a:rPr lang="en-GB" dirty="0"/>
              <a:t>Click to edit Master title style</a:t>
            </a:r>
            <a:endParaRPr lang="en-US" dirty="0"/>
          </a:p>
        </p:txBody>
      </p:sp>
      <p:sp>
        <p:nvSpPr>
          <p:cNvPr id="15" name="Subtitle 2">
            <a:extLst>
              <a:ext uri="{FF2B5EF4-FFF2-40B4-BE49-F238E27FC236}">
                <a16:creationId xmlns:a16="http://schemas.microsoft.com/office/drawing/2014/main" id="{D8CD21CC-038F-084D-86A0-F56D478F11ED}"/>
              </a:ext>
            </a:extLst>
          </p:cNvPr>
          <p:cNvSpPr>
            <a:spLocks noGrp="1"/>
          </p:cNvSpPr>
          <p:nvPr>
            <p:ph type="subTitle" idx="1"/>
          </p:nvPr>
        </p:nvSpPr>
        <p:spPr>
          <a:xfrm>
            <a:off x="442913" y="4015578"/>
            <a:ext cx="11306173" cy="1155172"/>
          </a:xfrm>
          <a:prstGeom prst="rect">
            <a:avLst/>
          </a:prstGeom>
        </p:spPr>
        <p:txBody>
          <a:bodyPr lIns="0">
            <a:normAutofit/>
          </a:bodyPr>
          <a:lstStyle>
            <a:lvl1pPr marL="0" indent="0" algn="l">
              <a:buNone/>
              <a:defRPr sz="3000" b="1">
                <a:solidFill>
                  <a:srgbClr val="BB3F07"/>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sp>
        <p:nvSpPr>
          <p:cNvPr id="7" name="Rectangle 6">
            <a:extLst>
              <a:ext uri="{FF2B5EF4-FFF2-40B4-BE49-F238E27FC236}">
                <a16:creationId xmlns:a16="http://schemas.microsoft.com/office/drawing/2014/main" id="{37898AC0-B7CB-074A-816A-237E0E868E59}"/>
              </a:ext>
            </a:extLst>
          </p:cNvPr>
          <p:cNvSpPr/>
          <p:nvPr userDrawn="1"/>
        </p:nvSpPr>
        <p:spPr>
          <a:xfrm>
            <a:off x="0" y="1"/>
            <a:ext cx="12192000" cy="452699"/>
          </a:xfrm>
          <a:prstGeom prst="rect">
            <a:avLst/>
          </a:prstGeom>
          <a:solidFill>
            <a:srgbClr val="BB3F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F0A60D5D-4AC5-424B-9227-98890EF5464D}"/>
              </a:ext>
            </a:extLst>
          </p:cNvPr>
          <p:cNvPicPr>
            <a:picLocks noChangeAspect="1"/>
          </p:cNvPicPr>
          <p:nvPr userDrawn="1"/>
        </p:nvPicPr>
        <p:blipFill>
          <a:blip r:embed="rId2"/>
          <a:stretch>
            <a:fillRect/>
          </a:stretch>
        </p:blipFill>
        <p:spPr>
          <a:xfrm>
            <a:off x="442913" y="5832091"/>
            <a:ext cx="568360" cy="676276"/>
          </a:xfrm>
          <a:prstGeom prst="rect">
            <a:avLst/>
          </a:prstGeom>
        </p:spPr>
      </p:pic>
      <p:sp>
        <p:nvSpPr>
          <p:cNvPr id="10" name="Rectangle 9">
            <a:extLst>
              <a:ext uri="{FF2B5EF4-FFF2-40B4-BE49-F238E27FC236}">
                <a16:creationId xmlns:a16="http://schemas.microsoft.com/office/drawing/2014/main" id="{03636DE5-A460-F448-BC8B-A823C89548EA}"/>
              </a:ext>
            </a:extLst>
          </p:cNvPr>
          <p:cNvSpPr/>
          <p:nvPr userDrawn="1"/>
        </p:nvSpPr>
        <p:spPr>
          <a:xfrm>
            <a:off x="0" y="6742113"/>
            <a:ext cx="12191999" cy="125999"/>
          </a:xfrm>
          <a:prstGeom prst="rect">
            <a:avLst/>
          </a:prstGeom>
          <a:solidFill>
            <a:srgbClr val="BB3F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A6E2"/>
              </a:solidFill>
            </a:endParaRPr>
          </a:p>
        </p:txBody>
      </p:sp>
      <p:sp>
        <p:nvSpPr>
          <p:cNvPr id="11" name="Text Placeholder 11">
            <a:extLst>
              <a:ext uri="{FF2B5EF4-FFF2-40B4-BE49-F238E27FC236}">
                <a16:creationId xmlns:a16="http://schemas.microsoft.com/office/drawing/2014/main" id="{0E93626E-75D3-2946-9E24-B1657D8181F5}"/>
              </a:ext>
            </a:extLst>
          </p:cNvPr>
          <p:cNvSpPr>
            <a:spLocks noGrp="1"/>
          </p:cNvSpPr>
          <p:nvPr>
            <p:ph type="body" sz="quarter" idx="12"/>
          </p:nvPr>
        </p:nvSpPr>
        <p:spPr>
          <a:xfrm>
            <a:off x="6275387" y="6057900"/>
            <a:ext cx="5473699" cy="368888"/>
          </a:xfrm>
          <a:prstGeom prst="rect">
            <a:avLst/>
          </a:prstGeom>
        </p:spPr>
        <p:txBody>
          <a:bodyPr tIns="0" rIns="0" bIns="0" anchor="b" anchorCtr="0">
            <a:noAutofit/>
          </a:bodyPr>
          <a:lstStyle>
            <a:lvl1pPr marL="0" indent="0" algn="r">
              <a:buNone/>
              <a:defRPr sz="1800">
                <a:solidFill>
                  <a:srgbClr val="BB3F07"/>
                </a:solidFill>
              </a:defRPr>
            </a:lvl1pPr>
          </a:lstStyle>
          <a:p>
            <a:pPr lvl="0"/>
            <a:r>
              <a:rPr lang="en-GB" dirty="0"/>
              <a:t>Click to edit Master text styles</a:t>
            </a:r>
          </a:p>
        </p:txBody>
      </p:sp>
    </p:spTree>
    <p:extLst>
      <p:ext uri="{BB962C8B-B14F-4D97-AF65-F5344CB8AC3E}">
        <p14:creationId xmlns:p14="http://schemas.microsoft.com/office/powerpoint/2010/main" val="247624739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Casual Orange Section Break">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68B09DB-0CE7-674F-8B4F-D3BDC1E1F580}"/>
              </a:ext>
            </a:extLst>
          </p:cNvPr>
          <p:cNvSpPr/>
          <p:nvPr userDrawn="1"/>
        </p:nvSpPr>
        <p:spPr>
          <a:xfrm>
            <a:off x="0" y="0"/>
            <a:ext cx="12192000" cy="6857999"/>
          </a:xfrm>
          <a:prstGeom prst="rect">
            <a:avLst/>
          </a:prstGeom>
          <a:solidFill>
            <a:srgbClr val="9E04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itle 1">
            <a:extLst>
              <a:ext uri="{FF2B5EF4-FFF2-40B4-BE49-F238E27FC236}">
                <a16:creationId xmlns:a16="http://schemas.microsoft.com/office/drawing/2014/main" id="{45A774C6-72B5-B54D-AFC5-BEDE6662B008}"/>
              </a:ext>
            </a:extLst>
          </p:cNvPr>
          <p:cNvSpPr>
            <a:spLocks noGrp="1"/>
          </p:cNvSpPr>
          <p:nvPr>
            <p:ph type="ctrTitle"/>
          </p:nvPr>
        </p:nvSpPr>
        <p:spPr>
          <a:xfrm>
            <a:off x="442913" y="2024063"/>
            <a:ext cx="11306173" cy="1814024"/>
          </a:xfrm>
          <a:prstGeom prst="rect">
            <a:avLst/>
          </a:prstGeom>
        </p:spPr>
        <p:txBody>
          <a:bodyPr lIns="0" rIns="90000" anchor="b"/>
          <a:lstStyle>
            <a:lvl1pPr algn="l">
              <a:defRPr sz="6000" b="1">
                <a:solidFill>
                  <a:schemeClr val="bg1"/>
                </a:solidFill>
              </a:defRPr>
            </a:lvl1pPr>
          </a:lstStyle>
          <a:p>
            <a:r>
              <a:rPr lang="en-GB" dirty="0"/>
              <a:t>Click to edit Master title style</a:t>
            </a:r>
            <a:endParaRPr lang="en-US" dirty="0"/>
          </a:p>
        </p:txBody>
      </p:sp>
      <p:sp>
        <p:nvSpPr>
          <p:cNvPr id="15" name="Subtitle 2">
            <a:extLst>
              <a:ext uri="{FF2B5EF4-FFF2-40B4-BE49-F238E27FC236}">
                <a16:creationId xmlns:a16="http://schemas.microsoft.com/office/drawing/2014/main" id="{D8CD21CC-038F-084D-86A0-F56D478F11ED}"/>
              </a:ext>
            </a:extLst>
          </p:cNvPr>
          <p:cNvSpPr>
            <a:spLocks noGrp="1"/>
          </p:cNvSpPr>
          <p:nvPr>
            <p:ph type="subTitle" idx="1"/>
          </p:nvPr>
        </p:nvSpPr>
        <p:spPr>
          <a:xfrm>
            <a:off x="442913" y="4015578"/>
            <a:ext cx="11306173" cy="1155172"/>
          </a:xfrm>
          <a:prstGeom prst="rect">
            <a:avLst/>
          </a:prstGeom>
        </p:spPr>
        <p:txBody>
          <a:bodyPr lIns="0">
            <a:normAutofit/>
          </a:bodyPr>
          <a:lstStyle>
            <a:lvl1pPr marL="0" indent="0" algn="l">
              <a:buNone/>
              <a:defRPr sz="3000" b="1">
                <a:solidFill>
                  <a:srgbClr val="E6005B"/>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sp>
        <p:nvSpPr>
          <p:cNvPr id="7" name="Rectangle 6">
            <a:extLst>
              <a:ext uri="{FF2B5EF4-FFF2-40B4-BE49-F238E27FC236}">
                <a16:creationId xmlns:a16="http://schemas.microsoft.com/office/drawing/2014/main" id="{37898AC0-B7CB-074A-816A-237E0E868E59}"/>
              </a:ext>
            </a:extLst>
          </p:cNvPr>
          <p:cNvSpPr/>
          <p:nvPr userDrawn="1"/>
        </p:nvSpPr>
        <p:spPr>
          <a:xfrm>
            <a:off x="0" y="1"/>
            <a:ext cx="12192000" cy="452699"/>
          </a:xfrm>
          <a:prstGeom prst="rect">
            <a:avLst/>
          </a:prstGeom>
          <a:solidFill>
            <a:srgbClr val="E60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F0A60D5D-4AC5-424B-9227-98890EF5464D}"/>
              </a:ext>
            </a:extLst>
          </p:cNvPr>
          <p:cNvPicPr>
            <a:picLocks noChangeAspect="1"/>
          </p:cNvPicPr>
          <p:nvPr userDrawn="1"/>
        </p:nvPicPr>
        <p:blipFill>
          <a:blip r:embed="rId2"/>
          <a:stretch>
            <a:fillRect/>
          </a:stretch>
        </p:blipFill>
        <p:spPr>
          <a:xfrm>
            <a:off x="442913" y="5832091"/>
            <a:ext cx="568360" cy="676276"/>
          </a:xfrm>
          <a:prstGeom prst="rect">
            <a:avLst/>
          </a:prstGeom>
        </p:spPr>
      </p:pic>
      <p:sp>
        <p:nvSpPr>
          <p:cNvPr id="10" name="Rectangle 9">
            <a:extLst>
              <a:ext uri="{FF2B5EF4-FFF2-40B4-BE49-F238E27FC236}">
                <a16:creationId xmlns:a16="http://schemas.microsoft.com/office/drawing/2014/main" id="{03636DE5-A460-F448-BC8B-A823C89548EA}"/>
              </a:ext>
            </a:extLst>
          </p:cNvPr>
          <p:cNvSpPr/>
          <p:nvPr userDrawn="1"/>
        </p:nvSpPr>
        <p:spPr>
          <a:xfrm>
            <a:off x="0" y="6742113"/>
            <a:ext cx="12191999" cy="125999"/>
          </a:xfrm>
          <a:prstGeom prst="rect">
            <a:avLst/>
          </a:prstGeom>
          <a:solidFill>
            <a:srgbClr val="BB3F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A6E2"/>
              </a:solidFill>
            </a:endParaRPr>
          </a:p>
        </p:txBody>
      </p:sp>
      <p:sp>
        <p:nvSpPr>
          <p:cNvPr id="11" name="Text Placeholder 11">
            <a:extLst>
              <a:ext uri="{FF2B5EF4-FFF2-40B4-BE49-F238E27FC236}">
                <a16:creationId xmlns:a16="http://schemas.microsoft.com/office/drawing/2014/main" id="{0E93626E-75D3-2946-9E24-B1657D8181F5}"/>
              </a:ext>
            </a:extLst>
          </p:cNvPr>
          <p:cNvSpPr>
            <a:spLocks noGrp="1"/>
          </p:cNvSpPr>
          <p:nvPr>
            <p:ph type="body" sz="quarter" idx="12"/>
          </p:nvPr>
        </p:nvSpPr>
        <p:spPr>
          <a:xfrm>
            <a:off x="6275387" y="6057900"/>
            <a:ext cx="5473699" cy="368888"/>
          </a:xfrm>
          <a:prstGeom prst="rect">
            <a:avLst/>
          </a:prstGeom>
        </p:spPr>
        <p:txBody>
          <a:bodyPr tIns="0" rIns="0" bIns="0" anchor="b" anchorCtr="0">
            <a:noAutofit/>
          </a:bodyPr>
          <a:lstStyle>
            <a:lvl1pPr marL="0" indent="0" algn="r">
              <a:buNone/>
              <a:defRPr sz="1800">
                <a:solidFill>
                  <a:srgbClr val="E6005B"/>
                </a:solidFill>
              </a:defRPr>
            </a:lvl1pPr>
          </a:lstStyle>
          <a:p>
            <a:pPr lvl="0"/>
            <a:r>
              <a:rPr lang="en-GB" dirty="0"/>
              <a:t>Click to edit Master text styles</a:t>
            </a:r>
          </a:p>
        </p:txBody>
      </p:sp>
    </p:spTree>
    <p:extLst>
      <p:ext uri="{BB962C8B-B14F-4D97-AF65-F5344CB8AC3E}">
        <p14:creationId xmlns:p14="http://schemas.microsoft.com/office/powerpoint/2010/main" val="336996565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_Casual Orange Section Break">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68B09DB-0CE7-674F-8B4F-D3BDC1E1F580}"/>
              </a:ext>
            </a:extLst>
          </p:cNvPr>
          <p:cNvSpPr/>
          <p:nvPr userDrawn="1"/>
        </p:nvSpPr>
        <p:spPr>
          <a:xfrm>
            <a:off x="0" y="0"/>
            <a:ext cx="12192000" cy="6857999"/>
          </a:xfrm>
          <a:prstGeom prst="rect">
            <a:avLst/>
          </a:prstGeom>
          <a:solidFill>
            <a:srgbClr val="EC6D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itle 1">
            <a:extLst>
              <a:ext uri="{FF2B5EF4-FFF2-40B4-BE49-F238E27FC236}">
                <a16:creationId xmlns:a16="http://schemas.microsoft.com/office/drawing/2014/main" id="{45A774C6-72B5-B54D-AFC5-BEDE6662B008}"/>
              </a:ext>
            </a:extLst>
          </p:cNvPr>
          <p:cNvSpPr>
            <a:spLocks noGrp="1"/>
          </p:cNvSpPr>
          <p:nvPr>
            <p:ph type="ctrTitle"/>
          </p:nvPr>
        </p:nvSpPr>
        <p:spPr>
          <a:xfrm>
            <a:off x="442913" y="2024063"/>
            <a:ext cx="11306173" cy="1814024"/>
          </a:xfrm>
          <a:prstGeom prst="rect">
            <a:avLst/>
          </a:prstGeom>
        </p:spPr>
        <p:txBody>
          <a:bodyPr lIns="0" rIns="90000" anchor="b"/>
          <a:lstStyle>
            <a:lvl1pPr algn="l">
              <a:defRPr sz="6000" b="1">
                <a:solidFill>
                  <a:schemeClr val="bg1"/>
                </a:solidFill>
              </a:defRPr>
            </a:lvl1pPr>
          </a:lstStyle>
          <a:p>
            <a:r>
              <a:rPr lang="en-GB" dirty="0"/>
              <a:t>Click to edit Master title style</a:t>
            </a:r>
            <a:endParaRPr lang="en-US" dirty="0"/>
          </a:p>
        </p:txBody>
      </p:sp>
      <p:sp>
        <p:nvSpPr>
          <p:cNvPr id="15" name="Subtitle 2">
            <a:extLst>
              <a:ext uri="{FF2B5EF4-FFF2-40B4-BE49-F238E27FC236}">
                <a16:creationId xmlns:a16="http://schemas.microsoft.com/office/drawing/2014/main" id="{D8CD21CC-038F-084D-86A0-F56D478F11ED}"/>
              </a:ext>
            </a:extLst>
          </p:cNvPr>
          <p:cNvSpPr>
            <a:spLocks noGrp="1"/>
          </p:cNvSpPr>
          <p:nvPr>
            <p:ph type="subTitle" idx="1"/>
          </p:nvPr>
        </p:nvSpPr>
        <p:spPr>
          <a:xfrm>
            <a:off x="442913" y="4015578"/>
            <a:ext cx="11306173" cy="1155172"/>
          </a:xfrm>
          <a:prstGeom prst="rect">
            <a:avLst/>
          </a:prstGeom>
        </p:spPr>
        <p:txBody>
          <a:bodyPr lIns="0">
            <a:normAutofit/>
          </a:bodyPr>
          <a:lstStyle>
            <a:lvl1pPr marL="0" indent="0" algn="l">
              <a:buNone/>
              <a:defRPr sz="3000" b="1">
                <a:solidFill>
                  <a:srgbClr val="E6005B"/>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sp>
        <p:nvSpPr>
          <p:cNvPr id="7" name="Rectangle 6">
            <a:extLst>
              <a:ext uri="{FF2B5EF4-FFF2-40B4-BE49-F238E27FC236}">
                <a16:creationId xmlns:a16="http://schemas.microsoft.com/office/drawing/2014/main" id="{37898AC0-B7CB-074A-816A-237E0E868E59}"/>
              </a:ext>
            </a:extLst>
          </p:cNvPr>
          <p:cNvSpPr/>
          <p:nvPr userDrawn="1"/>
        </p:nvSpPr>
        <p:spPr>
          <a:xfrm>
            <a:off x="0" y="1"/>
            <a:ext cx="12192000" cy="452699"/>
          </a:xfrm>
          <a:prstGeom prst="rect">
            <a:avLst/>
          </a:prstGeom>
          <a:solidFill>
            <a:srgbClr val="E60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F0A60D5D-4AC5-424B-9227-98890EF5464D}"/>
              </a:ext>
            </a:extLst>
          </p:cNvPr>
          <p:cNvPicPr>
            <a:picLocks noChangeAspect="1"/>
          </p:cNvPicPr>
          <p:nvPr userDrawn="1"/>
        </p:nvPicPr>
        <p:blipFill>
          <a:blip r:embed="rId2"/>
          <a:stretch>
            <a:fillRect/>
          </a:stretch>
        </p:blipFill>
        <p:spPr>
          <a:xfrm>
            <a:off x="442913" y="5832091"/>
            <a:ext cx="568360" cy="676276"/>
          </a:xfrm>
          <a:prstGeom prst="rect">
            <a:avLst/>
          </a:prstGeom>
        </p:spPr>
      </p:pic>
      <p:sp>
        <p:nvSpPr>
          <p:cNvPr id="10" name="Rectangle 9">
            <a:extLst>
              <a:ext uri="{FF2B5EF4-FFF2-40B4-BE49-F238E27FC236}">
                <a16:creationId xmlns:a16="http://schemas.microsoft.com/office/drawing/2014/main" id="{03636DE5-A460-F448-BC8B-A823C89548EA}"/>
              </a:ext>
            </a:extLst>
          </p:cNvPr>
          <p:cNvSpPr/>
          <p:nvPr userDrawn="1"/>
        </p:nvSpPr>
        <p:spPr>
          <a:xfrm>
            <a:off x="0" y="6742113"/>
            <a:ext cx="12191999" cy="125999"/>
          </a:xfrm>
          <a:prstGeom prst="rect">
            <a:avLst/>
          </a:prstGeom>
          <a:solidFill>
            <a:srgbClr val="BB3F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A6E2"/>
              </a:solidFill>
            </a:endParaRPr>
          </a:p>
        </p:txBody>
      </p:sp>
      <p:sp>
        <p:nvSpPr>
          <p:cNvPr id="11" name="Text Placeholder 11">
            <a:extLst>
              <a:ext uri="{FF2B5EF4-FFF2-40B4-BE49-F238E27FC236}">
                <a16:creationId xmlns:a16="http://schemas.microsoft.com/office/drawing/2014/main" id="{0E93626E-75D3-2946-9E24-B1657D8181F5}"/>
              </a:ext>
            </a:extLst>
          </p:cNvPr>
          <p:cNvSpPr>
            <a:spLocks noGrp="1"/>
          </p:cNvSpPr>
          <p:nvPr>
            <p:ph type="body" sz="quarter" idx="12"/>
          </p:nvPr>
        </p:nvSpPr>
        <p:spPr>
          <a:xfrm>
            <a:off x="6275387" y="6057900"/>
            <a:ext cx="5473699" cy="368888"/>
          </a:xfrm>
          <a:prstGeom prst="rect">
            <a:avLst/>
          </a:prstGeom>
        </p:spPr>
        <p:txBody>
          <a:bodyPr tIns="0" rIns="0" bIns="0" anchor="b" anchorCtr="0">
            <a:noAutofit/>
          </a:bodyPr>
          <a:lstStyle>
            <a:lvl1pPr marL="0" indent="0" algn="r">
              <a:buNone/>
              <a:defRPr sz="1800">
                <a:solidFill>
                  <a:srgbClr val="E6005B"/>
                </a:solidFill>
              </a:defRPr>
            </a:lvl1pPr>
          </a:lstStyle>
          <a:p>
            <a:pPr lvl="0"/>
            <a:r>
              <a:rPr lang="en-GB" dirty="0"/>
              <a:t>Click to edit Master text styles</a:t>
            </a:r>
          </a:p>
        </p:txBody>
      </p:sp>
    </p:spTree>
    <p:extLst>
      <p:ext uri="{BB962C8B-B14F-4D97-AF65-F5344CB8AC3E}">
        <p14:creationId xmlns:p14="http://schemas.microsoft.com/office/powerpoint/2010/main" val="40179576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3_Casual Orange Section Break">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68B09DB-0CE7-674F-8B4F-D3BDC1E1F580}"/>
              </a:ext>
            </a:extLst>
          </p:cNvPr>
          <p:cNvSpPr/>
          <p:nvPr userDrawn="1"/>
        </p:nvSpPr>
        <p:spPr>
          <a:xfrm>
            <a:off x="0" y="0"/>
            <a:ext cx="12192000" cy="6857999"/>
          </a:xfrm>
          <a:prstGeom prst="rect">
            <a:avLst/>
          </a:prstGeom>
          <a:solidFill>
            <a:srgbClr val="6F62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itle 1">
            <a:extLst>
              <a:ext uri="{FF2B5EF4-FFF2-40B4-BE49-F238E27FC236}">
                <a16:creationId xmlns:a16="http://schemas.microsoft.com/office/drawing/2014/main" id="{45A774C6-72B5-B54D-AFC5-BEDE6662B008}"/>
              </a:ext>
            </a:extLst>
          </p:cNvPr>
          <p:cNvSpPr>
            <a:spLocks noGrp="1"/>
          </p:cNvSpPr>
          <p:nvPr>
            <p:ph type="ctrTitle"/>
          </p:nvPr>
        </p:nvSpPr>
        <p:spPr>
          <a:xfrm>
            <a:off x="442913" y="2024063"/>
            <a:ext cx="11306173" cy="1814024"/>
          </a:xfrm>
          <a:prstGeom prst="rect">
            <a:avLst/>
          </a:prstGeom>
        </p:spPr>
        <p:txBody>
          <a:bodyPr lIns="0" rIns="90000" anchor="b"/>
          <a:lstStyle>
            <a:lvl1pPr algn="l">
              <a:defRPr sz="6000" b="1">
                <a:solidFill>
                  <a:schemeClr val="bg1"/>
                </a:solidFill>
              </a:defRPr>
            </a:lvl1pPr>
          </a:lstStyle>
          <a:p>
            <a:r>
              <a:rPr lang="en-GB" dirty="0"/>
              <a:t>Click to edit Master title style</a:t>
            </a:r>
            <a:endParaRPr lang="en-US" dirty="0"/>
          </a:p>
        </p:txBody>
      </p:sp>
      <p:sp>
        <p:nvSpPr>
          <p:cNvPr id="15" name="Subtitle 2">
            <a:extLst>
              <a:ext uri="{FF2B5EF4-FFF2-40B4-BE49-F238E27FC236}">
                <a16:creationId xmlns:a16="http://schemas.microsoft.com/office/drawing/2014/main" id="{D8CD21CC-038F-084D-86A0-F56D478F11ED}"/>
              </a:ext>
            </a:extLst>
          </p:cNvPr>
          <p:cNvSpPr>
            <a:spLocks noGrp="1"/>
          </p:cNvSpPr>
          <p:nvPr>
            <p:ph type="subTitle" idx="1"/>
          </p:nvPr>
        </p:nvSpPr>
        <p:spPr>
          <a:xfrm>
            <a:off x="442913" y="4015578"/>
            <a:ext cx="11306173" cy="1155172"/>
          </a:xfrm>
          <a:prstGeom prst="rect">
            <a:avLst/>
          </a:prstGeom>
        </p:spPr>
        <p:txBody>
          <a:bodyPr lIns="0">
            <a:normAutofit/>
          </a:bodyPr>
          <a:lstStyle>
            <a:lvl1pPr marL="0" indent="0" algn="l">
              <a:buNone/>
              <a:defRPr sz="3000" b="1">
                <a:solidFill>
                  <a:srgbClr val="B5B0AC"/>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sp>
        <p:nvSpPr>
          <p:cNvPr id="7" name="Rectangle 6">
            <a:extLst>
              <a:ext uri="{FF2B5EF4-FFF2-40B4-BE49-F238E27FC236}">
                <a16:creationId xmlns:a16="http://schemas.microsoft.com/office/drawing/2014/main" id="{37898AC0-B7CB-074A-816A-237E0E868E59}"/>
              </a:ext>
            </a:extLst>
          </p:cNvPr>
          <p:cNvSpPr/>
          <p:nvPr userDrawn="1"/>
        </p:nvSpPr>
        <p:spPr>
          <a:xfrm>
            <a:off x="0" y="1"/>
            <a:ext cx="12192000" cy="452699"/>
          </a:xfrm>
          <a:prstGeom prst="rect">
            <a:avLst/>
          </a:prstGeom>
          <a:solidFill>
            <a:srgbClr val="B5B0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F0A60D5D-4AC5-424B-9227-98890EF5464D}"/>
              </a:ext>
            </a:extLst>
          </p:cNvPr>
          <p:cNvPicPr>
            <a:picLocks noChangeAspect="1"/>
          </p:cNvPicPr>
          <p:nvPr userDrawn="1"/>
        </p:nvPicPr>
        <p:blipFill>
          <a:blip r:embed="rId2"/>
          <a:stretch>
            <a:fillRect/>
          </a:stretch>
        </p:blipFill>
        <p:spPr>
          <a:xfrm>
            <a:off x="442913" y="5832091"/>
            <a:ext cx="568360" cy="676276"/>
          </a:xfrm>
          <a:prstGeom prst="rect">
            <a:avLst/>
          </a:prstGeom>
        </p:spPr>
      </p:pic>
      <p:sp>
        <p:nvSpPr>
          <p:cNvPr id="10" name="Rectangle 9">
            <a:extLst>
              <a:ext uri="{FF2B5EF4-FFF2-40B4-BE49-F238E27FC236}">
                <a16:creationId xmlns:a16="http://schemas.microsoft.com/office/drawing/2014/main" id="{03636DE5-A460-F448-BC8B-A823C89548EA}"/>
              </a:ext>
            </a:extLst>
          </p:cNvPr>
          <p:cNvSpPr/>
          <p:nvPr userDrawn="1"/>
        </p:nvSpPr>
        <p:spPr>
          <a:xfrm>
            <a:off x="0" y="6742113"/>
            <a:ext cx="12191999" cy="125999"/>
          </a:xfrm>
          <a:prstGeom prst="rect">
            <a:avLst/>
          </a:prstGeom>
          <a:solidFill>
            <a:srgbClr val="BB3F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A6E2"/>
              </a:solidFill>
            </a:endParaRPr>
          </a:p>
        </p:txBody>
      </p:sp>
      <p:sp>
        <p:nvSpPr>
          <p:cNvPr id="11" name="Text Placeholder 11">
            <a:extLst>
              <a:ext uri="{FF2B5EF4-FFF2-40B4-BE49-F238E27FC236}">
                <a16:creationId xmlns:a16="http://schemas.microsoft.com/office/drawing/2014/main" id="{0E93626E-75D3-2946-9E24-B1657D8181F5}"/>
              </a:ext>
            </a:extLst>
          </p:cNvPr>
          <p:cNvSpPr>
            <a:spLocks noGrp="1"/>
          </p:cNvSpPr>
          <p:nvPr>
            <p:ph type="body" sz="quarter" idx="12"/>
          </p:nvPr>
        </p:nvSpPr>
        <p:spPr>
          <a:xfrm>
            <a:off x="6275387" y="6057900"/>
            <a:ext cx="5473699" cy="368888"/>
          </a:xfrm>
          <a:prstGeom prst="rect">
            <a:avLst/>
          </a:prstGeom>
        </p:spPr>
        <p:txBody>
          <a:bodyPr tIns="0" rIns="0" bIns="0" anchor="b" anchorCtr="0">
            <a:noAutofit/>
          </a:bodyPr>
          <a:lstStyle>
            <a:lvl1pPr marL="0" indent="0" algn="r">
              <a:buNone/>
              <a:defRPr sz="1800">
                <a:solidFill>
                  <a:srgbClr val="B5B0AC"/>
                </a:solidFill>
              </a:defRPr>
            </a:lvl1pPr>
          </a:lstStyle>
          <a:p>
            <a:pPr lvl="0"/>
            <a:r>
              <a:rPr lang="en-GB" dirty="0"/>
              <a:t>Click to edit Master text styles</a:t>
            </a:r>
          </a:p>
        </p:txBody>
      </p:sp>
    </p:spTree>
    <p:extLst>
      <p:ext uri="{BB962C8B-B14F-4D97-AF65-F5344CB8AC3E}">
        <p14:creationId xmlns:p14="http://schemas.microsoft.com/office/powerpoint/2010/main" val="87120401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6B90F54-2FD9-B744-B972-C1D92C843C23}"/>
              </a:ext>
            </a:extLst>
          </p:cNvPr>
          <p:cNvSpPr/>
          <p:nvPr userDrawn="1"/>
        </p:nvSpPr>
        <p:spPr>
          <a:xfrm>
            <a:off x="1" y="431386"/>
            <a:ext cx="12191999" cy="6300787"/>
          </a:xfrm>
          <a:prstGeom prst="rect">
            <a:avLst/>
          </a:prstGeom>
          <a:solidFill>
            <a:srgbClr val="E5E5E5"/>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C04446B3-A205-CB44-8165-EDDF1073E3F0}"/>
              </a:ext>
            </a:extLst>
          </p:cNvPr>
          <p:cNvPicPr>
            <a:picLocks noChangeAspect="1"/>
          </p:cNvPicPr>
          <p:nvPr userDrawn="1"/>
        </p:nvPicPr>
        <p:blipFill>
          <a:blip r:embed="rId2"/>
          <a:stretch>
            <a:fillRect/>
          </a:stretch>
        </p:blipFill>
        <p:spPr>
          <a:xfrm>
            <a:off x="442913" y="800100"/>
            <a:ext cx="3427412" cy="1009958"/>
          </a:xfrm>
          <a:prstGeom prst="rect">
            <a:avLst/>
          </a:prstGeom>
        </p:spPr>
      </p:pic>
      <p:sp>
        <p:nvSpPr>
          <p:cNvPr id="6" name="TextBox 5">
            <a:extLst>
              <a:ext uri="{FF2B5EF4-FFF2-40B4-BE49-F238E27FC236}">
                <a16:creationId xmlns:a16="http://schemas.microsoft.com/office/drawing/2014/main" id="{7D96A658-0183-444F-91C4-2F380978AAE1}"/>
              </a:ext>
            </a:extLst>
          </p:cNvPr>
          <p:cNvSpPr txBox="1"/>
          <p:nvPr userDrawn="1"/>
        </p:nvSpPr>
        <p:spPr>
          <a:xfrm>
            <a:off x="442913" y="2024062"/>
            <a:ext cx="11306175" cy="1814024"/>
          </a:xfrm>
          <a:prstGeom prst="rect">
            <a:avLst/>
          </a:prstGeom>
          <a:noFill/>
        </p:spPr>
        <p:txBody>
          <a:bodyPr wrap="square" lIns="0" tIns="0" rIns="0" bIns="0" rtlCol="0" anchor="b" anchorCtr="0">
            <a:normAutofit/>
          </a:bodyPr>
          <a:lstStyle/>
          <a:p>
            <a:pPr algn="l"/>
            <a:r>
              <a:rPr lang="en-US" sz="6000" b="1" dirty="0">
                <a:solidFill>
                  <a:srgbClr val="E6005B"/>
                </a:solidFill>
              </a:rPr>
              <a:t>Thank you</a:t>
            </a:r>
          </a:p>
        </p:txBody>
      </p:sp>
    </p:spTree>
    <p:extLst>
      <p:ext uri="{BB962C8B-B14F-4D97-AF65-F5344CB8AC3E}">
        <p14:creationId xmlns:p14="http://schemas.microsoft.com/office/powerpoint/2010/main" val="165962950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Presentation End Slid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FD73252D-FA87-8946-98E6-F10F7EFB191B}"/>
              </a:ext>
            </a:extLst>
          </p:cNvPr>
          <p:cNvSpPr/>
          <p:nvPr userDrawn="1"/>
        </p:nvSpPr>
        <p:spPr>
          <a:xfrm>
            <a:off x="0" y="441326"/>
            <a:ext cx="12191999" cy="6300786"/>
          </a:xfrm>
          <a:prstGeom prst="rect">
            <a:avLst/>
          </a:prstGeom>
          <a:solidFill>
            <a:srgbClr val="E6005B"/>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solidFill>
                <a:srgbClr val="E6005B"/>
              </a:solidFill>
            </a:endParaRPr>
          </a:p>
        </p:txBody>
      </p:sp>
      <p:pic>
        <p:nvPicPr>
          <p:cNvPr id="10" name="Picture 9">
            <a:extLst>
              <a:ext uri="{FF2B5EF4-FFF2-40B4-BE49-F238E27FC236}">
                <a16:creationId xmlns:a16="http://schemas.microsoft.com/office/drawing/2014/main" id="{146BD13E-6F12-BA45-881A-F273DAED034A}"/>
              </a:ext>
            </a:extLst>
          </p:cNvPr>
          <p:cNvPicPr>
            <a:picLocks noChangeAspect="1"/>
          </p:cNvPicPr>
          <p:nvPr userDrawn="1"/>
        </p:nvPicPr>
        <p:blipFill>
          <a:blip r:embed="rId2"/>
          <a:stretch>
            <a:fillRect/>
          </a:stretch>
        </p:blipFill>
        <p:spPr>
          <a:xfrm>
            <a:off x="442913" y="800100"/>
            <a:ext cx="3427412" cy="1009958"/>
          </a:xfrm>
          <a:prstGeom prst="rect">
            <a:avLst/>
          </a:prstGeom>
        </p:spPr>
      </p:pic>
      <p:sp>
        <p:nvSpPr>
          <p:cNvPr id="2" name="TextBox 1">
            <a:extLst>
              <a:ext uri="{FF2B5EF4-FFF2-40B4-BE49-F238E27FC236}">
                <a16:creationId xmlns:a16="http://schemas.microsoft.com/office/drawing/2014/main" id="{DEE1A0BD-8134-9B4A-AE3E-E7C0EECCD029}"/>
              </a:ext>
            </a:extLst>
          </p:cNvPr>
          <p:cNvSpPr txBox="1"/>
          <p:nvPr userDrawn="1"/>
        </p:nvSpPr>
        <p:spPr>
          <a:xfrm>
            <a:off x="442913" y="2024062"/>
            <a:ext cx="11306175" cy="1814024"/>
          </a:xfrm>
          <a:prstGeom prst="rect">
            <a:avLst/>
          </a:prstGeom>
          <a:noFill/>
        </p:spPr>
        <p:txBody>
          <a:bodyPr wrap="square" lIns="0" tIns="0" rIns="0" bIns="0" rtlCol="0" anchor="b" anchorCtr="0">
            <a:normAutofit/>
          </a:bodyPr>
          <a:lstStyle/>
          <a:p>
            <a:pPr algn="l"/>
            <a:r>
              <a:rPr lang="en-US" sz="6000" b="1" dirty="0">
                <a:solidFill>
                  <a:srgbClr val="9E043D"/>
                </a:solidFill>
              </a:rPr>
              <a:t>Thank you</a:t>
            </a:r>
          </a:p>
        </p:txBody>
      </p:sp>
    </p:spTree>
    <p:extLst>
      <p:ext uri="{BB962C8B-B14F-4D97-AF65-F5344CB8AC3E}">
        <p14:creationId xmlns:p14="http://schemas.microsoft.com/office/powerpoint/2010/main" val="2872454524"/>
      </p:ext>
    </p:extLst>
  </p:cSld>
  <p:clrMapOvr>
    <a:masterClrMapping/>
  </p:clrMapOvr>
  <p:extLst>
    <p:ext uri="{DCECCB84-F9BA-43D5-87BE-67443E8EF086}">
      <p15:sldGuideLst xmlns:p15="http://schemas.microsoft.com/office/powerpoint/2012/main"/>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9818EEC-D27C-9844-8F9A-431793B5929C}"/>
              </a:ext>
            </a:extLst>
          </p:cNvPr>
          <p:cNvSpPr/>
          <p:nvPr userDrawn="1"/>
        </p:nvSpPr>
        <p:spPr>
          <a:xfrm>
            <a:off x="0" y="441325"/>
            <a:ext cx="12191999" cy="6300787"/>
          </a:xfrm>
          <a:prstGeom prst="rect">
            <a:avLst/>
          </a:prstGeom>
          <a:solidFill>
            <a:srgbClr val="6F6258"/>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DFE3E8BC-7439-0742-A9FC-77BBB38EF7AF}"/>
              </a:ext>
            </a:extLst>
          </p:cNvPr>
          <p:cNvPicPr>
            <a:picLocks noChangeAspect="1"/>
          </p:cNvPicPr>
          <p:nvPr userDrawn="1"/>
        </p:nvPicPr>
        <p:blipFill>
          <a:blip r:embed="rId2"/>
          <a:stretch>
            <a:fillRect/>
          </a:stretch>
        </p:blipFill>
        <p:spPr>
          <a:xfrm>
            <a:off x="442913" y="800100"/>
            <a:ext cx="3427412" cy="1009958"/>
          </a:xfrm>
          <a:prstGeom prst="rect">
            <a:avLst/>
          </a:prstGeom>
        </p:spPr>
      </p:pic>
      <p:sp>
        <p:nvSpPr>
          <p:cNvPr id="9" name="TextBox 8">
            <a:extLst>
              <a:ext uri="{FF2B5EF4-FFF2-40B4-BE49-F238E27FC236}">
                <a16:creationId xmlns:a16="http://schemas.microsoft.com/office/drawing/2014/main" id="{C3E62ECB-71C5-2342-A1AF-B7DAA1E1B964}"/>
              </a:ext>
            </a:extLst>
          </p:cNvPr>
          <p:cNvSpPr txBox="1"/>
          <p:nvPr userDrawn="1"/>
        </p:nvSpPr>
        <p:spPr>
          <a:xfrm>
            <a:off x="442913" y="2024062"/>
            <a:ext cx="11306175" cy="1814024"/>
          </a:xfrm>
          <a:prstGeom prst="rect">
            <a:avLst/>
          </a:prstGeom>
          <a:noFill/>
        </p:spPr>
        <p:txBody>
          <a:bodyPr wrap="square" lIns="0" tIns="0" rIns="0" bIns="0" rtlCol="0" anchor="b" anchorCtr="0">
            <a:normAutofit/>
          </a:bodyPr>
          <a:lstStyle/>
          <a:p>
            <a:pPr algn="l"/>
            <a:r>
              <a:rPr lang="en-US" sz="6000" b="1" dirty="0">
                <a:solidFill>
                  <a:schemeClr val="bg1"/>
                </a:solidFill>
              </a:rPr>
              <a:t>Thank you</a:t>
            </a:r>
          </a:p>
        </p:txBody>
      </p:sp>
    </p:spTree>
    <p:extLst>
      <p:ext uri="{BB962C8B-B14F-4D97-AF65-F5344CB8AC3E}">
        <p14:creationId xmlns:p14="http://schemas.microsoft.com/office/powerpoint/2010/main" val="3439493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Presentation 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ADF23B6-683D-2B48-8B2D-8FF423A50C05}"/>
              </a:ext>
            </a:extLst>
          </p:cNvPr>
          <p:cNvSpPr/>
          <p:nvPr userDrawn="1"/>
        </p:nvSpPr>
        <p:spPr>
          <a:xfrm>
            <a:off x="0" y="441325"/>
            <a:ext cx="12191999" cy="6300787"/>
          </a:xfrm>
          <a:prstGeom prst="rect">
            <a:avLst/>
          </a:prstGeom>
          <a:solidFill>
            <a:srgbClr val="6F6258"/>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E7E7F3C-6AC2-084C-81DA-BE9E4A815A32}"/>
              </a:ext>
            </a:extLst>
          </p:cNvPr>
          <p:cNvSpPr>
            <a:spLocks noGrp="1"/>
          </p:cNvSpPr>
          <p:nvPr>
            <p:ph type="ctrTitle"/>
          </p:nvPr>
        </p:nvSpPr>
        <p:spPr>
          <a:xfrm>
            <a:off x="442912" y="1989138"/>
            <a:ext cx="11306175" cy="1848949"/>
          </a:xfrm>
          <a:prstGeom prst="rect">
            <a:avLst/>
          </a:prstGeom>
        </p:spPr>
        <p:txBody>
          <a:bodyPr lIns="0" rIns="90000" anchor="b"/>
          <a:lstStyle>
            <a:lvl1pPr algn="l">
              <a:defRPr sz="6000" b="1">
                <a:solidFill>
                  <a:schemeClr val="bg1"/>
                </a:solidFill>
              </a:defRPr>
            </a:lvl1pPr>
          </a:lstStyle>
          <a:p>
            <a:r>
              <a:rPr lang="en-GB" dirty="0"/>
              <a:t>Click to edit Master title style</a:t>
            </a:r>
            <a:endParaRPr lang="en-US" dirty="0"/>
          </a:p>
        </p:txBody>
      </p:sp>
      <p:sp>
        <p:nvSpPr>
          <p:cNvPr id="3" name="Subtitle 2">
            <a:extLst>
              <a:ext uri="{FF2B5EF4-FFF2-40B4-BE49-F238E27FC236}">
                <a16:creationId xmlns:a16="http://schemas.microsoft.com/office/drawing/2014/main" id="{AC3D8BCC-A8A8-F640-A027-5BF8353F717B}"/>
              </a:ext>
            </a:extLst>
          </p:cNvPr>
          <p:cNvSpPr>
            <a:spLocks noGrp="1"/>
          </p:cNvSpPr>
          <p:nvPr>
            <p:ph type="subTitle" idx="1"/>
          </p:nvPr>
        </p:nvSpPr>
        <p:spPr>
          <a:xfrm>
            <a:off x="442913" y="4015578"/>
            <a:ext cx="11306175" cy="1155172"/>
          </a:xfrm>
          <a:prstGeom prst="rect">
            <a:avLst/>
          </a:prstGeom>
        </p:spPr>
        <p:txBody>
          <a:bodyPr lIns="0">
            <a:normAutofit/>
          </a:bodyPr>
          <a:lstStyle>
            <a:lvl1pPr marL="0" indent="0" algn="l">
              <a:buNone/>
              <a:defRPr sz="3000" b="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sp>
        <p:nvSpPr>
          <p:cNvPr id="11" name="Date Placeholder 3">
            <a:extLst>
              <a:ext uri="{FF2B5EF4-FFF2-40B4-BE49-F238E27FC236}">
                <a16:creationId xmlns:a16="http://schemas.microsoft.com/office/drawing/2014/main" id="{407DCF46-D938-064E-964C-1B90111009F0}"/>
              </a:ext>
            </a:extLst>
          </p:cNvPr>
          <p:cNvSpPr>
            <a:spLocks noGrp="1"/>
          </p:cNvSpPr>
          <p:nvPr>
            <p:ph type="dt" sz="half" idx="10"/>
          </p:nvPr>
        </p:nvSpPr>
        <p:spPr>
          <a:xfrm>
            <a:off x="6275388" y="6057899"/>
            <a:ext cx="5473699" cy="358775"/>
          </a:xfrm>
          <a:prstGeom prst="rect">
            <a:avLst/>
          </a:prstGeom>
        </p:spPr>
        <p:txBody>
          <a:bodyPr lIns="0" tIns="0" rIns="0" bIns="0" anchor="b" anchorCtr="0"/>
          <a:lstStyle>
            <a:lvl1pPr algn="r">
              <a:defRPr>
                <a:solidFill>
                  <a:schemeClr val="bg1"/>
                </a:solidFill>
                <a:latin typeface="Arial" panose="020B0604020202020204" pitchFamily="34" charset="0"/>
                <a:cs typeface="Arial" panose="020B0604020202020204" pitchFamily="34" charset="0"/>
              </a:defRPr>
            </a:lvl1pPr>
          </a:lstStyle>
          <a:p>
            <a:fld id="{197342E9-89D0-D246-B0E5-635614E13D75}" type="datetime1">
              <a:rPr lang="en-GB" smtClean="0"/>
              <a:pPr/>
              <a:t>10/07/2023</a:t>
            </a:fld>
            <a:endParaRPr lang="en-US" dirty="0"/>
          </a:p>
        </p:txBody>
      </p:sp>
      <p:pic>
        <p:nvPicPr>
          <p:cNvPr id="15" name="Picture 14">
            <a:extLst>
              <a:ext uri="{FF2B5EF4-FFF2-40B4-BE49-F238E27FC236}">
                <a16:creationId xmlns:a16="http://schemas.microsoft.com/office/drawing/2014/main" id="{2BEE9E80-8FF0-8441-B362-4623AB9E8A1D}"/>
              </a:ext>
            </a:extLst>
          </p:cNvPr>
          <p:cNvPicPr>
            <a:picLocks noChangeAspect="1"/>
          </p:cNvPicPr>
          <p:nvPr userDrawn="1"/>
        </p:nvPicPr>
        <p:blipFill>
          <a:blip r:embed="rId2"/>
          <a:stretch>
            <a:fillRect/>
          </a:stretch>
        </p:blipFill>
        <p:spPr>
          <a:xfrm>
            <a:off x="442913" y="800100"/>
            <a:ext cx="3427412" cy="1009958"/>
          </a:xfrm>
          <a:prstGeom prst="rect">
            <a:avLst/>
          </a:prstGeom>
        </p:spPr>
      </p:pic>
    </p:spTree>
    <p:extLst>
      <p:ext uri="{BB962C8B-B14F-4D97-AF65-F5344CB8AC3E}">
        <p14:creationId xmlns:p14="http://schemas.microsoft.com/office/powerpoint/2010/main" val="33674208"/>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e Colum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1395D28-07F6-9F47-8128-50C443109906}"/>
              </a:ext>
            </a:extLst>
          </p:cNvPr>
          <p:cNvSpPr/>
          <p:nvPr userDrawn="1"/>
        </p:nvSpPr>
        <p:spPr>
          <a:xfrm>
            <a:off x="1" y="0"/>
            <a:ext cx="12191999" cy="441325"/>
          </a:xfrm>
          <a:prstGeom prst="rect">
            <a:avLst/>
          </a:prstGeom>
          <a:solidFill>
            <a:srgbClr val="E60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32ACF5D-95B4-ED49-9DD6-98E1235076B4}"/>
              </a:ext>
            </a:extLst>
          </p:cNvPr>
          <p:cNvSpPr>
            <a:spLocks noGrp="1"/>
          </p:cNvSpPr>
          <p:nvPr>
            <p:ph sz="half" idx="1"/>
          </p:nvPr>
        </p:nvSpPr>
        <p:spPr>
          <a:xfrm>
            <a:off x="442913" y="1989138"/>
            <a:ext cx="11306174" cy="3708400"/>
          </a:xfrm>
          <a:prstGeom prst="rect">
            <a:avLst/>
          </a:prstGeo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9" name="Title 1">
            <a:extLst>
              <a:ext uri="{FF2B5EF4-FFF2-40B4-BE49-F238E27FC236}">
                <a16:creationId xmlns:a16="http://schemas.microsoft.com/office/drawing/2014/main" id="{1E523BD2-753E-0A47-B307-D80B3FF627EE}"/>
              </a:ext>
            </a:extLst>
          </p:cNvPr>
          <p:cNvSpPr>
            <a:spLocks noGrp="1"/>
          </p:cNvSpPr>
          <p:nvPr>
            <p:ph type="title"/>
          </p:nvPr>
        </p:nvSpPr>
        <p:spPr>
          <a:xfrm>
            <a:off x="442912" y="800100"/>
            <a:ext cx="11306175" cy="1001983"/>
          </a:xfrm>
          <a:prstGeom prst="rect">
            <a:avLst/>
          </a:prstGeom>
        </p:spPr>
        <p:txBody>
          <a:bodyPr/>
          <a:lstStyle/>
          <a:p>
            <a:r>
              <a:rPr lang="en-GB" dirty="0"/>
              <a:t>Click to edit Master title style</a:t>
            </a:r>
            <a:endParaRPr lang="en-US" dirty="0"/>
          </a:p>
        </p:txBody>
      </p:sp>
      <p:pic>
        <p:nvPicPr>
          <p:cNvPr id="13" name="Picture 12">
            <a:extLst>
              <a:ext uri="{FF2B5EF4-FFF2-40B4-BE49-F238E27FC236}">
                <a16:creationId xmlns:a16="http://schemas.microsoft.com/office/drawing/2014/main" id="{87BB0FE4-66FF-0E42-841A-3EC5F7C7E6A2}"/>
              </a:ext>
            </a:extLst>
          </p:cNvPr>
          <p:cNvPicPr>
            <a:picLocks noChangeAspect="1"/>
          </p:cNvPicPr>
          <p:nvPr userDrawn="1"/>
        </p:nvPicPr>
        <p:blipFill>
          <a:blip r:embed="rId2"/>
          <a:stretch>
            <a:fillRect/>
          </a:stretch>
        </p:blipFill>
        <p:spPr>
          <a:xfrm>
            <a:off x="442912" y="5832092"/>
            <a:ext cx="568359" cy="676275"/>
          </a:xfrm>
          <a:prstGeom prst="rect">
            <a:avLst/>
          </a:prstGeom>
        </p:spPr>
      </p:pic>
      <p:sp>
        <p:nvSpPr>
          <p:cNvPr id="6" name="Rectangle 5">
            <a:extLst>
              <a:ext uri="{FF2B5EF4-FFF2-40B4-BE49-F238E27FC236}">
                <a16:creationId xmlns:a16="http://schemas.microsoft.com/office/drawing/2014/main" id="{5D683437-A234-3E4E-8B92-A0C560819C16}"/>
              </a:ext>
            </a:extLst>
          </p:cNvPr>
          <p:cNvSpPr/>
          <p:nvPr userDrawn="1"/>
        </p:nvSpPr>
        <p:spPr>
          <a:xfrm>
            <a:off x="0" y="6742113"/>
            <a:ext cx="12191999" cy="125999"/>
          </a:xfrm>
          <a:prstGeom prst="rect">
            <a:avLst/>
          </a:prstGeom>
          <a:solidFill>
            <a:srgbClr val="9E04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Placeholder 11">
            <a:extLst>
              <a:ext uri="{FF2B5EF4-FFF2-40B4-BE49-F238E27FC236}">
                <a16:creationId xmlns:a16="http://schemas.microsoft.com/office/drawing/2014/main" id="{1CDF1BA5-471A-8044-BDBA-890115BBFFDE}"/>
              </a:ext>
            </a:extLst>
          </p:cNvPr>
          <p:cNvSpPr>
            <a:spLocks noGrp="1"/>
          </p:cNvSpPr>
          <p:nvPr>
            <p:ph type="body" sz="quarter" idx="10"/>
          </p:nvPr>
        </p:nvSpPr>
        <p:spPr>
          <a:xfrm>
            <a:off x="6275387" y="6057900"/>
            <a:ext cx="5473699" cy="368888"/>
          </a:xfrm>
          <a:prstGeom prst="rect">
            <a:avLst/>
          </a:prstGeom>
        </p:spPr>
        <p:txBody>
          <a:bodyPr tIns="0" rIns="0" bIns="0" anchor="b" anchorCtr="0">
            <a:noAutofit/>
          </a:bodyPr>
          <a:lstStyle>
            <a:lvl1pPr marL="0" indent="0" algn="r">
              <a:buNone/>
              <a:defRPr sz="1800">
                <a:solidFill>
                  <a:srgbClr val="E6005B"/>
                </a:solidFill>
              </a:defRPr>
            </a:lvl1pPr>
          </a:lstStyle>
          <a:p>
            <a:pPr lvl="0"/>
            <a:r>
              <a:rPr lang="en-GB" dirty="0"/>
              <a:t>Click to edit Master text styles</a:t>
            </a:r>
          </a:p>
        </p:txBody>
      </p:sp>
    </p:spTree>
    <p:extLst>
      <p:ext uri="{BB962C8B-B14F-4D97-AF65-F5344CB8AC3E}">
        <p14:creationId xmlns:p14="http://schemas.microsoft.com/office/powerpoint/2010/main" val="383451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e Column Secondary">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CA204BD-F3EB-5842-9319-7B613DC2539E}"/>
              </a:ext>
            </a:extLst>
          </p:cNvPr>
          <p:cNvSpPr>
            <a:spLocks noGrp="1"/>
          </p:cNvSpPr>
          <p:nvPr>
            <p:ph type="body" idx="1"/>
          </p:nvPr>
        </p:nvSpPr>
        <p:spPr>
          <a:xfrm>
            <a:off x="442912" y="1989138"/>
            <a:ext cx="11306176" cy="636855"/>
          </a:xfrm>
          <a:prstGeom prst="rect">
            <a:avLst/>
          </a:prstGeom>
        </p:spPr>
        <p:txBody>
          <a:bodyPr anchor="ctr" anchorCtr="0"/>
          <a:lstStyle>
            <a:lvl1pPr marL="0" indent="0">
              <a:buNone/>
              <a:defRPr sz="2400" b="1">
                <a:solidFill>
                  <a:srgbClr val="9E043D"/>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4" name="Content Placeholder 3">
            <a:extLst>
              <a:ext uri="{FF2B5EF4-FFF2-40B4-BE49-F238E27FC236}">
                <a16:creationId xmlns:a16="http://schemas.microsoft.com/office/drawing/2014/main" id="{EF1B88EC-6B3F-324D-8A9A-A2200D031343}"/>
              </a:ext>
            </a:extLst>
          </p:cNvPr>
          <p:cNvSpPr>
            <a:spLocks noGrp="1"/>
          </p:cNvSpPr>
          <p:nvPr>
            <p:ph sz="half" idx="2"/>
          </p:nvPr>
        </p:nvSpPr>
        <p:spPr>
          <a:xfrm>
            <a:off x="442914" y="2813048"/>
            <a:ext cx="11306174" cy="2884489"/>
          </a:xfrm>
          <a:prstGeom prst="rect">
            <a:avLst/>
          </a:prstGeo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Title 1">
            <a:extLst>
              <a:ext uri="{FF2B5EF4-FFF2-40B4-BE49-F238E27FC236}">
                <a16:creationId xmlns:a16="http://schemas.microsoft.com/office/drawing/2014/main" id="{EC2A4D7D-88B2-6543-8F2D-B4616BB62DFF}"/>
              </a:ext>
            </a:extLst>
          </p:cNvPr>
          <p:cNvSpPr>
            <a:spLocks noGrp="1"/>
          </p:cNvSpPr>
          <p:nvPr>
            <p:ph type="title"/>
          </p:nvPr>
        </p:nvSpPr>
        <p:spPr>
          <a:xfrm>
            <a:off x="442912" y="800101"/>
            <a:ext cx="11306176" cy="1001982"/>
          </a:xfrm>
          <a:prstGeom prst="rect">
            <a:avLst/>
          </a:prstGeom>
        </p:spPr>
        <p:txBody>
          <a:bodyPr anchor="ctr" anchorCtr="0"/>
          <a:lstStyle/>
          <a:p>
            <a:r>
              <a:rPr lang="en-GB" dirty="0"/>
              <a:t>Click to edit Master title style</a:t>
            </a:r>
            <a:endParaRPr lang="en-US" dirty="0"/>
          </a:p>
        </p:txBody>
      </p:sp>
      <p:pic>
        <p:nvPicPr>
          <p:cNvPr id="7" name="Picture 6">
            <a:extLst>
              <a:ext uri="{FF2B5EF4-FFF2-40B4-BE49-F238E27FC236}">
                <a16:creationId xmlns:a16="http://schemas.microsoft.com/office/drawing/2014/main" id="{0E8EB9E1-DFB3-5C47-B4B9-9B8765B8640B}"/>
              </a:ext>
            </a:extLst>
          </p:cNvPr>
          <p:cNvPicPr>
            <a:picLocks noChangeAspect="1"/>
          </p:cNvPicPr>
          <p:nvPr userDrawn="1"/>
        </p:nvPicPr>
        <p:blipFill>
          <a:blip r:embed="rId2"/>
          <a:stretch>
            <a:fillRect/>
          </a:stretch>
        </p:blipFill>
        <p:spPr>
          <a:xfrm>
            <a:off x="442912" y="5832092"/>
            <a:ext cx="568359" cy="676275"/>
          </a:xfrm>
          <a:prstGeom prst="rect">
            <a:avLst/>
          </a:prstGeom>
        </p:spPr>
      </p:pic>
      <p:sp>
        <p:nvSpPr>
          <p:cNvPr id="14" name="Text Placeholder 11">
            <a:extLst>
              <a:ext uri="{FF2B5EF4-FFF2-40B4-BE49-F238E27FC236}">
                <a16:creationId xmlns:a16="http://schemas.microsoft.com/office/drawing/2014/main" id="{6AAEC381-AE42-7E44-9B48-79580631F97C}"/>
              </a:ext>
            </a:extLst>
          </p:cNvPr>
          <p:cNvSpPr>
            <a:spLocks noGrp="1"/>
          </p:cNvSpPr>
          <p:nvPr>
            <p:ph type="body" sz="quarter" idx="10"/>
          </p:nvPr>
        </p:nvSpPr>
        <p:spPr>
          <a:xfrm>
            <a:off x="6275387" y="6057900"/>
            <a:ext cx="5473699" cy="368888"/>
          </a:xfrm>
          <a:prstGeom prst="rect">
            <a:avLst/>
          </a:prstGeom>
        </p:spPr>
        <p:txBody>
          <a:bodyPr tIns="0" rIns="0" bIns="0" anchor="b" anchorCtr="0">
            <a:noAutofit/>
          </a:bodyPr>
          <a:lstStyle>
            <a:lvl1pPr marL="0" indent="0" algn="r">
              <a:buNone/>
              <a:defRPr sz="1800">
                <a:solidFill>
                  <a:srgbClr val="E6005B"/>
                </a:solidFill>
              </a:defRPr>
            </a:lvl1pPr>
          </a:lstStyle>
          <a:p>
            <a:pPr lvl="0"/>
            <a:r>
              <a:rPr lang="en-GB" dirty="0"/>
              <a:t>Click to edit Master text styles</a:t>
            </a:r>
          </a:p>
        </p:txBody>
      </p:sp>
      <p:sp>
        <p:nvSpPr>
          <p:cNvPr id="11" name="Rectangle 10">
            <a:extLst>
              <a:ext uri="{FF2B5EF4-FFF2-40B4-BE49-F238E27FC236}">
                <a16:creationId xmlns:a16="http://schemas.microsoft.com/office/drawing/2014/main" id="{2EF2C38B-13DA-064A-AF49-AA97B43EDAB3}"/>
              </a:ext>
            </a:extLst>
          </p:cNvPr>
          <p:cNvSpPr/>
          <p:nvPr userDrawn="1"/>
        </p:nvSpPr>
        <p:spPr>
          <a:xfrm>
            <a:off x="1" y="0"/>
            <a:ext cx="12191999" cy="441325"/>
          </a:xfrm>
          <a:prstGeom prst="rect">
            <a:avLst/>
          </a:prstGeom>
          <a:solidFill>
            <a:srgbClr val="E60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591A03B6-F236-5D46-B133-E912BE6844F9}"/>
              </a:ext>
            </a:extLst>
          </p:cNvPr>
          <p:cNvSpPr/>
          <p:nvPr userDrawn="1"/>
        </p:nvSpPr>
        <p:spPr>
          <a:xfrm>
            <a:off x="0" y="6742113"/>
            <a:ext cx="12191999" cy="125999"/>
          </a:xfrm>
          <a:prstGeom prst="rect">
            <a:avLst/>
          </a:prstGeom>
          <a:solidFill>
            <a:srgbClr val="9E04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30303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mage Fill Option 1">
    <p:spTree>
      <p:nvGrpSpPr>
        <p:cNvPr id="1" name=""/>
        <p:cNvGrpSpPr/>
        <p:nvPr/>
      </p:nvGrpSpPr>
      <p:grpSpPr>
        <a:xfrm>
          <a:off x="0" y="0"/>
          <a:ext cx="0" cy="0"/>
          <a:chOff x="0" y="0"/>
          <a:chExt cx="0" cy="0"/>
        </a:xfrm>
      </p:grpSpPr>
      <p:sp>
        <p:nvSpPr>
          <p:cNvPr id="17" name="Picture Placeholder 16">
            <a:extLst>
              <a:ext uri="{FF2B5EF4-FFF2-40B4-BE49-F238E27FC236}">
                <a16:creationId xmlns:a16="http://schemas.microsoft.com/office/drawing/2014/main" id="{0009F349-CC3D-6049-A88D-4E42B2F01C66}"/>
              </a:ext>
            </a:extLst>
          </p:cNvPr>
          <p:cNvSpPr>
            <a:spLocks noGrp="1"/>
          </p:cNvSpPr>
          <p:nvPr>
            <p:ph type="pic" sz="quarter" idx="12"/>
          </p:nvPr>
        </p:nvSpPr>
        <p:spPr>
          <a:xfrm>
            <a:off x="0" y="115887"/>
            <a:ext cx="12191999" cy="6626226"/>
          </a:xfrm>
          <a:prstGeom prst="rect">
            <a:avLst/>
          </a:prstGeom>
        </p:spPr>
        <p:txBody>
          <a:bodyPr/>
          <a:lstStyle/>
          <a:p>
            <a:endParaRPr lang="en-US" dirty="0"/>
          </a:p>
        </p:txBody>
      </p:sp>
      <p:sp>
        <p:nvSpPr>
          <p:cNvPr id="5" name="Rectangle 4">
            <a:extLst>
              <a:ext uri="{FF2B5EF4-FFF2-40B4-BE49-F238E27FC236}">
                <a16:creationId xmlns:a16="http://schemas.microsoft.com/office/drawing/2014/main" id="{83CF8FDB-11E0-114D-9049-11851FC6CA6B}"/>
              </a:ext>
            </a:extLst>
          </p:cNvPr>
          <p:cNvSpPr/>
          <p:nvPr userDrawn="1"/>
        </p:nvSpPr>
        <p:spPr>
          <a:xfrm>
            <a:off x="0" y="6742113"/>
            <a:ext cx="12191999" cy="125999"/>
          </a:xfrm>
          <a:prstGeom prst="rect">
            <a:avLst/>
          </a:prstGeom>
          <a:solidFill>
            <a:srgbClr val="9E04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828164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mage Fill Option 2">
    <p:spTree>
      <p:nvGrpSpPr>
        <p:cNvPr id="1" name=""/>
        <p:cNvGrpSpPr/>
        <p:nvPr/>
      </p:nvGrpSpPr>
      <p:grpSpPr>
        <a:xfrm>
          <a:off x="0" y="0"/>
          <a:ext cx="0" cy="0"/>
          <a:chOff x="0" y="0"/>
          <a:chExt cx="0" cy="0"/>
        </a:xfrm>
      </p:grpSpPr>
      <p:sp>
        <p:nvSpPr>
          <p:cNvPr id="17" name="Picture Placeholder 16">
            <a:extLst>
              <a:ext uri="{FF2B5EF4-FFF2-40B4-BE49-F238E27FC236}">
                <a16:creationId xmlns:a16="http://schemas.microsoft.com/office/drawing/2014/main" id="{0009F349-CC3D-6049-A88D-4E42B2F01C66}"/>
              </a:ext>
            </a:extLst>
          </p:cNvPr>
          <p:cNvSpPr>
            <a:spLocks noGrp="1"/>
          </p:cNvSpPr>
          <p:nvPr>
            <p:ph type="pic" sz="quarter" idx="12"/>
          </p:nvPr>
        </p:nvSpPr>
        <p:spPr>
          <a:xfrm>
            <a:off x="0" y="0"/>
            <a:ext cx="12191999" cy="6857999"/>
          </a:xfrm>
          <a:prstGeom prst="rect">
            <a:avLst/>
          </a:prstGeom>
        </p:spPr>
        <p:txBody>
          <a:bodyPr/>
          <a:lstStyle/>
          <a:p>
            <a:endParaRPr lang="en-US" dirty="0"/>
          </a:p>
        </p:txBody>
      </p:sp>
    </p:spTree>
    <p:extLst>
      <p:ext uri="{BB962C8B-B14F-4D97-AF65-F5344CB8AC3E}">
        <p14:creationId xmlns:p14="http://schemas.microsoft.com/office/powerpoint/2010/main" val="3892924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3C710-A668-F144-8CC5-039AD81D3231}"/>
              </a:ext>
            </a:extLst>
          </p:cNvPr>
          <p:cNvSpPr>
            <a:spLocks noGrp="1"/>
          </p:cNvSpPr>
          <p:nvPr>
            <p:ph type="title"/>
          </p:nvPr>
        </p:nvSpPr>
        <p:spPr>
          <a:xfrm>
            <a:off x="442912" y="800101"/>
            <a:ext cx="11306176" cy="1001982"/>
          </a:xfrm>
          <a:prstGeom prst="rect">
            <a:avLst/>
          </a:prstGeom>
        </p:spPr>
        <p:txBody>
          <a:bodyPr anchor="ctr" anchorCtr="0"/>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EC09ECCE-CA94-5841-8835-15D01FC20CFF}"/>
              </a:ext>
            </a:extLst>
          </p:cNvPr>
          <p:cNvSpPr>
            <a:spLocks noGrp="1"/>
          </p:cNvSpPr>
          <p:nvPr>
            <p:ph idx="1"/>
          </p:nvPr>
        </p:nvSpPr>
        <p:spPr>
          <a:xfrm>
            <a:off x="442912" y="1989138"/>
            <a:ext cx="5473701" cy="3708399"/>
          </a:xfrm>
          <a:prstGeom prst="rect">
            <a:avLst/>
          </a:prstGeo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8" name="Content Placeholder 2">
            <a:extLst>
              <a:ext uri="{FF2B5EF4-FFF2-40B4-BE49-F238E27FC236}">
                <a16:creationId xmlns:a16="http://schemas.microsoft.com/office/drawing/2014/main" id="{582F0DD8-CD89-964C-A0BF-3C891A947F9F}"/>
              </a:ext>
            </a:extLst>
          </p:cNvPr>
          <p:cNvSpPr>
            <a:spLocks noGrp="1"/>
          </p:cNvSpPr>
          <p:nvPr>
            <p:ph idx="12"/>
          </p:nvPr>
        </p:nvSpPr>
        <p:spPr>
          <a:xfrm>
            <a:off x="6275388" y="1989138"/>
            <a:ext cx="5473700" cy="3708400"/>
          </a:xfrm>
          <a:prstGeom prst="rect">
            <a:avLst/>
          </a:prstGeo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9" name="Picture 8">
            <a:extLst>
              <a:ext uri="{FF2B5EF4-FFF2-40B4-BE49-F238E27FC236}">
                <a16:creationId xmlns:a16="http://schemas.microsoft.com/office/drawing/2014/main" id="{7D5C41AB-1925-C846-A884-6B4D4880A28C}"/>
              </a:ext>
            </a:extLst>
          </p:cNvPr>
          <p:cNvPicPr>
            <a:picLocks noChangeAspect="1"/>
          </p:cNvPicPr>
          <p:nvPr userDrawn="1"/>
        </p:nvPicPr>
        <p:blipFill>
          <a:blip r:embed="rId2"/>
          <a:stretch>
            <a:fillRect/>
          </a:stretch>
        </p:blipFill>
        <p:spPr>
          <a:xfrm>
            <a:off x="442912" y="5832092"/>
            <a:ext cx="568359" cy="676275"/>
          </a:xfrm>
          <a:prstGeom prst="rect">
            <a:avLst/>
          </a:prstGeom>
        </p:spPr>
      </p:pic>
      <p:sp>
        <p:nvSpPr>
          <p:cNvPr id="13" name="Text Placeholder 11">
            <a:extLst>
              <a:ext uri="{FF2B5EF4-FFF2-40B4-BE49-F238E27FC236}">
                <a16:creationId xmlns:a16="http://schemas.microsoft.com/office/drawing/2014/main" id="{6E146BB0-D198-0847-B8BF-82032479A2C6}"/>
              </a:ext>
            </a:extLst>
          </p:cNvPr>
          <p:cNvSpPr>
            <a:spLocks noGrp="1"/>
          </p:cNvSpPr>
          <p:nvPr>
            <p:ph type="body" sz="quarter" idx="10"/>
          </p:nvPr>
        </p:nvSpPr>
        <p:spPr>
          <a:xfrm>
            <a:off x="6275387" y="6057900"/>
            <a:ext cx="5473699" cy="368888"/>
          </a:xfrm>
          <a:prstGeom prst="rect">
            <a:avLst/>
          </a:prstGeom>
        </p:spPr>
        <p:txBody>
          <a:bodyPr tIns="0" rIns="0" bIns="0" anchor="b" anchorCtr="0">
            <a:noAutofit/>
          </a:bodyPr>
          <a:lstStyle>
            <a:lvl1pPr marL="0" indent="0" algn="r">
              <a:buNone/>
              <a:defRPr sz="1800">
                <a:solidFill>
                  <a:srgbClr val="E6005B"/>
                </a:solidFill>
              </a:defRPr>
            </a:lvl1pPr>
          </a:lstStyle>
          <a:p>
            <a:pPr lvl="0"/>
            <a:r>
              <a:rPr lang="en-GB" dirty="0"/>
              <a:t>Click to edit Master text styles</a:t>
            </a:r>
          </a:p>
        </p:txBody>
      </p:sp>
      <p:sp>
        <p:nvSpPr>
          <p:cNvPr id="14" name="Rectangle 13">
            <a:extLst>
              <a:ext uri="{FF2B5EF4-FFF2-40B4-BE49-F238E27FC236}">
                <a16:creationId xmlns:a16="http://schemas.microsoft.com/office/drawing/2014/main" id="{5DD38791-8F3B-A640-A6FC-8EC532732508}"/>
              </a:ext>
            </a:extLst>
          </p:cNvPr>
          <p:cNvSpPr/>
          <p:nvPr userDrawn="1"/>
        </p:nvSpPr>
        <p:spPr>
          <a:xfrm>
            <a:off x="1" y="0"/>
            <a:ext cx="12191999" cy="441325"/>
          </a:xfrm>
          <a:prstGeom prst="rect">
            <a:avLst/>
          </a:prstGeom>
          <a:solidFill>
            <a:srgbClr val="E60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2D63AD13-8CBA-8648-88F4-6142126E9F9A}"/>
              </a:ext>
            </a:extLst>
          </p:cNvPr>
          <p:cNvSpPr/>
          <p:nvPr userDrawn="1"/>
        </p:nvSpPr>
        <p:spPr>
          <a:xfrm>
            <a:off x="0" y="6742113"/>
            <a:ext cx="12191999" cy="125999"/>
          </a:xfrm>
          <a:prstGeom prst="rect">
            <a:avLst/>
          </a:prstGeom>
          <a:solidFill>
            <a:srgbClr val="9E04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7318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lumn Secondary">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EF1B88EC-6B3F-324D-8A9A-A2200D031343}"/>
              </a:ext>
            </a:extLst>
          </p:cNvPr>
          <p:cNvSpPr>
            <a:spLocks noGrp="1"/>
          </p:cNvSpPr>
          <p:nvPr>
            <p:ph sz="half" idx="2"/>
          </p:nvPr>
        </p:nvSpPr>
        <p:spPr>
          <a:xfrm>
            <a:off x="442910" y="2813047"/>
            <a:ext cx="5473701" cy="2847977"/>
          </a:xfrm>
          <a:prstGeom prst="rect">
            <a:avLst/>
          </a:prstGeo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6" name="Content Placeholder 5">
            <a:extLst>
              <a:ext uri="{FF2B5EF4-FFF2-40B4-BE49-F238E27FC236}">
                <a16:creationId xmlns:a16="http://schemas.microsoft.com/office/drawing/2014/main" id="{0D32B247-F8B0-6A43-86FE-2923DBEF9C8F}"/>
              </a:ext>
            </a:extLst>
          </p:cNvPr>
          <p:cNvSpPr>
            <a:spLocks noGrp="1"/>
          </p:cNvSpPr>
          <p:nvPr>
            <p:ph sz="quarter" idx="4"/>
          </p:nvPr>
        </p:nvSpPr>
        <p:spPr>
          <a:xfrm>
            <a:off x="6291894" y="2813047"/>
            <a:ext cx="5457193" cy="2847977"/>
          </a:xfrm>
          <a:prstGeom prst="rect">
            <a:avLst/>
          </a:prstGeo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Title 1">
            <a:extLst>
              <a:ext uri="{FF2B5EF4-FFF2-40B4-BE49-F238E27FC236}">
                <a16:creationId xmlns:a16="http://schemas.microsoft.com/office/drawing/2014/main" id="{EC2A4D7D-88B2-6543-8F2D-B4616BB62DFF}"/>
              </a:ext>
            </a:extLst>
          </p:cNvPr>
          <p:cNvSpPr>
            <a:spLocks noGrp="1"/>
          </p:cNvSpPr>
          <p:nvPr>
            <p:ph type="title"/>
          </p:nvPr>
        </p:nvSpPr>
        <p:spPr>
          <a:xfrm>
            <a:off x="442912" y="800101"/>
            <a:ext cx="11306176" cy="1001982"/>
          </a:xfrm>
          <a:prstGeom prst="rect">
            <a:avLst/>
          </a:prstGeom>
        </p:spPr>
        <p:txBody>
          <a:bodyPr anchor="ctr" anchorCtr="0"/>
          <a:lstStyle/>
          <a:p>
            <a:r>
              <a:rPr lang="en-GB" dirty="0"/>
              <a:t>Click to edit Master title style</a:t>
            </a:r>
            <a:endParaRPr lang="en-US" dirty="0"/>
          </a:p>
        </p:txBody>
      </p:sp>
      <p:pic>
        <p:nvPicPr>
          <p:cNvPr id="9" name="Picture 8">
            <a:extLst>
              <a:ext uri="{FF2B5EF4-FFF2-40B4-BE49-F238E27FC236}">
                <a16:creationId xmlns:a16="http://schemas.microsoft.com/office/drawing/2014/main" id="{68C387D1-CCDB-AA42-911D-99DAFBC81375}"/>
              </a:ext>
            </a:extLst>
          </p:cNvPr>
          <p:cNvPicPr>
            <a:picLocks noChangeAspect="1"/>
          </p:cNvPicPr>
          <p:nvPr userDrawn="1"/>
        </p:nvPicPr>
        <p:blipFill>
          <a:blip r:embed="rId2"/>
          <a:stretch>
            <a:fillRect/>
          </a:stretch>
        </p:blipFill>
        <p:spPr>
          <a:xfrm>
            <a:off x="442912" y="5832092"/>
            <a:ext cx="568359" cy="676275"/>
          </a:xfrm>
          <a:prstGeom prst="rect">
            <a:avLst/>
          </a:prstGeom>
        </p:spPr>
      </p:pic>
      <p:sp>
        <p:nvSpPr>
          <p:cNvPr id="16" name="Text Placeholder 11">
            <a:extLst>
              <a:ext uri="{FF2B5EF4-FFF2-40B4-BE49-F238E27FC236}">
                <a16:creationId xmlns:a16="http://schemas.microsoft.com/office/drawing/2014/main" id="{44B35524-0F00-1A4F-8D8A-436C8810069B}"/>
              </a:ext>
            </a:extLst>
          </p:cNvPr>
          <p:cNvSpPr>
            <a:spLocks noGrp="1"/>
          </p:cNvSpPr>
          <p:nvPr>
            <p:ph type="body" sz="quarter" idx="10"/>
          </p:nvPr>
        </p:nvSpPr>
        <p:spPr>
          <a:xfrm>
            <a:off x="6275387" y="6057900"/>
            <a:ext cx="5473699" cy="368888"/>
          </a:xfrm>
          <a:prstGeom prst="rect">
            <a:avLst/>
          </a:prstGeom>
        </p:spPr>
        <p:txBody>
          <a:bodyPr tIns="0" rIns="0" bIns="0" anchor="b" anchorCtr="0">
            <a:noAutofit/>
          </a:bodyPr>
          <a:lstStyle>
            <a:lvl1pPr marL="0" indent="0" algn="r">
              <a:buNone/>
              <a:defRPr sz="1800">
                <a:solidFill>
                  <a:srgbClr val="E6005B"/>
                </a:solidFill>
              </a:defRPr>
            </a:lvl1pPr>
          </a:lstStyle>
          <a:p>
            <a:pPr lvl="0"/>
            <a:r>
              <a:rPr lang="en-GB" dirty="0"/>
              <a:t>Click to edit Master text styles</a:t>
            </a:r>
          </a:p>
        </p:txBody>
      </p:sp>
      <p:sp>
        <p:nvSpPr>
          <p:cNvPr id="22" name="Text Placeholder 2">
            <a:extLst>
              <a:ext uri="{FF2B5EF4-FFF2-40B4-BE49-F238E27FC236}">
                <a16:creationId xmlns:a16="http://schemas.microsoft.com/office/drawing/2014/main" id="{245CF166-1A2B-F24F-9192-1EE62922C0E7}"/>
              </a:ext>
            </a:extLst>
          </p:cNvPr>
          <p:cNvSpPr>
            <a:spLocks noGrp="1"/>
          </p:cNvSpPr>
          <p:nvPr>
            <p:ph type="body" idx="1"/>
          </p:nvPr>
        </p:nvSpPr>
        <p:spPr>
          <a:xfrm>
            <a:off x="442912" y="1989138"/>
            <a:ext cx="5473701" cy="636855"/>
          </a:xfrm>
          <a:prstGeom prst="rect">
            <a:avLst/>
          </a:prstGeom>
        </p:spPr>
        <p:txBody>
          <a:bodyPr anchor="ctr" anchorCtr="0"/>
          <a:lstStyle>
            <a:lvl1pPr marL="0" indent="0">
              <a:buNone/>
              <a:defRPr sz="2400" b="1">
                <a:solidFill>
                  <a:srgbClr val="9E043D"/>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23" name="Text Placeholder 2">
            <a:extLst>
              <a:ext uri="{FF2B5EF4-FFF2-40B4-BE49-F238E27FC236}">
                <a16:creationId xmlns:a16="http://schemas.microsoft.com/office/drawing/2014/main" id="{FA1D5975-B545-F54E-B266-2A4DDDC8C4C9}"/>
              </a:ext>
            </a:extLst>
          </p:cNvPr>
          <p:cNvSpPr>
            <a:spLocks noGrp="1"/>
          </p:cNvSpPr>
          <p:nvPr>
            <p:ph type="body" idx="11"/>
          </p:nvPr>
        </p:nvSpPr>
        <p:spPr>
          <a:xfrm>
            <a:off x="6291895" y="1989139"/>
            <a:ext cx="5457193" cy="636854"/>
          </a:xfrm>
          <a:prstGeom prst="rect">
            <a:avLst/>
          </a:prstGeom>
        </p:spPr>
        <p:txBody>
          <a:bodyPr anchor="ctr" anchorCtr="0"/>
          <a:lstStyle>
            <a:lvl1pPr marL="0" indent="0">
              <a:buNone/>
              <a:defRPr sz="2400" b="1">
                <a:solidFill>
                  <a:srgbClr val="9E043D"/>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12" name="Rectangle 11">
            <a:extLst>
              <a:ext uri="{FF2B5EF4-FFF2-40B4-BE49-F238E27FC236}">
                <a16:creationId xmlns:a16="http://schemas.microsoft.com/office/drawing/2014/main" id="{30F691ED-EF65-C446-B3BD-FB970876AB4D}"/>
              </a:ext>
            </a:extLst>
          </p:cNvPr>
          <p:cNvSpPr/>
          <p:nvPr userDrawn="1"/>
        </p:nvSpPr>
        <p:spPr>
          <a:xfrm>
            <a:off x="1" y="0"/>
            <a:ext cx="12191999" cy="441325"/>
          </a:xfrm>
          <a:prstGeom prst="rect">
            <a:avLst/>
          </a:prstGeom>
          <a:solidFill>
            <a:srgbClr val="E60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43AC6DAE-40C2-FC4C-9C8A-8F55F3ECD49F}"/>
              </a:ext>
            </a:extLst>
          </p:cNvPr>
          <p:cNvSpPr/>
          <p:nvPr userDrawn="1"/>
        </p:nvSpPr>
        <p:spPr>
          <a:xfrm>
            <a:off x="0" y="6742113"/>
            <a:ext cx="12191999" cy="125999"/>
          </a:xfrm>
          <a:prstGeom prst="rect">
            <a:avLst/>
          </a:prstGeom>
          <a:solidFill>
            <a:srgbClr val="9E04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17170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38E3CDC0-E15C-3D43-A94A-65D5EBAC0EC4}"/>
              </a:ext>
            </a:extLst>
          </p:cNvPr>
          <p:cNvSpPr>
            <a:spLocks noGrp="1"/>
          </p:cNvSpPr>
          <p:nvPr>
            <p:ph type="body" idx="1"/>
          </p:nvPr>
        </p:nvSpPr>
        <p:spPr>
          <a:xfrm>
            <a:off x="442912" y="1989139"/>
            <a:ext cx="11306175" cy="4068762"/>
          </a:xfrm>
          <a:prstGeom prst="rect">
            <a:avLst/>
          </a:prstGeom>
        </p:spPr>
        <p:txBody>
          <a:bodyPr vert="horz" lIns="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8" name="Title Placeholder 10">
            <a:extLst>
              <a:ext uri="{FF2B5EF4-FFF2-40B4-BE49-F238E27FC236}">
                <a16:creationId xmlns:a16="http://schemas.microsoft.com/office/drawing/2014/main" id="{CB133162-9D93-054D-BEB3-A08241D4C88C}"/>
              </a:ext>
            </a:extLst>
          </p:cNvPr>
          <p:cNvSpPr>
            <a:spLocks noGrp="1"/>
          </p:cNvSpPr>
          <p:nvPr>
            <p:ph type="title"/>
          </p:nvPr>
        </p:nvSpPr>
        <p:spPr>
          <a:xfrm>
            <a:off x="442912" y="800100"/>
            <a:ext cx="11306175" cy="1001714"/>
          </a:xfrm>
          <a:prstGeom prst="rect">
            <a:avLst/>
          </a:prstGeom>
        </p:spPr>
        <p:txBody>
          <a:bodyPr vert="horz" lIns="0" tIns="45720" rIns="91440" bIns="45720" rtlCol="0" anchor="ctr">
            <a:normAutofit/>
          </a:bodyPr>
          <a:lstStyle/>
          <a:p>
            <a:r>
              <a:rPr lang="en-GB" dirty="0"/>
              <a:t>Click to edit Master title style</a:t>
            </a:r>
            <a:endParaRPr lang="en-US" dirty="0"/>
          </a:p>
        </p:txBody>
      </p:sp>
    </p:spTree>
    <p:extLst>
      <p:ext uri="{BB962C8B-B14F-4D97-AF65-F5344CB8AC3E}">
        <p14:creationId xmlns:p14="http://schemas.microsoft.com/office/powerpoint/2010/main" val="4195769896"/>
      </p:ext>
    </p:extLst>
  </p:cSld>
  <p:clrMap bg1="lt1" tx1="dk1" bg2="lt2" tx2="dk2" accent1="accent1" accent2="accent2" accent3="accent3" accent4="accent4" accent5="accent5" accent6="accent6" hlink="hlink" folHlink="folHlink"/>
  <p:sldLayoutIdLst>
    <p:sldLayoutId id="2147483649" r:id="rId1"/>
    <p:sldLayoutId id="2147483681" r:id="rId2"/>
    <p:sldLayoutId id="2147483682" r:id="rId3"/>
    <p:sldLayoutId id="2147483652" r:id="rId4"/>
    <p:sldLayoutId id="2147483676" r:id="rId5"/>
    <p:sldLayoutId id="2147483670" r:id="rId6"/>
    <p:sldLayoutId id="2147483684" r:id="rId7"/>
    <p:sldLayoutId id="2147483659" r:id="rId8"/>
    <p:sldLayoutId id="2147483653" r:id="rId9"/>
    <p:sldLayoutId id="2147483679" r:id="rId10"/>
    <p:sldLayoutId id="2147483680" r:id="rId11"/>
    <p:sldLayoutId id="2147483677" r:id="rId12"/>
    <p:sldLayoutId id="2147483678" r:id="rId13"/>
    <p:sldLayoutId id="2147483683" r:id="rId14"/>
    <p:sldLayoutId id="2147483651" r:id="rId15"/>
    <p:sldLayoutId id="2147483669" r:id="rId16"/>
    <p:sldLayoutId id="2147483662" r:id="rId17"/>
    <p:sldLayoutId id="2147483667" r:id="rId18"/>
    <p:sldLayoutId id="2147483663" r:id="rId19"/>
    <p:sldLayoutId id="2147483661" r:id="rId20"/>
    <p:sldLayoutId id="2147483668" r:id="rId21"/>
    <p:sldLayoutId id="2147483660" r:id="rId22"/>
    <p:sldLayoutId id="2147483687" r:id="rId23"/>
    <p:sldLayoutId id="2147483688" r:id="rId24"/>
    <p:sldLayoutId id="2147483689" r:id="rId25"/>
    <p:sldLayoutId id="2147483685" r:id="rId26"/>
    <p:sldLayoutId id="2147483658" r:id="rId27"/>
    <p:sldLayoutId id="2147483686" r:id="rId28"/>
  </p:sldLayoutIdLst>
  <p:hf sldNum="0" hdr="0"/>
  <p:txStyles>
    <p:titleStyle>
      <a:lvl1pPr algn="l" defTabSz="914400" rtl="0" eaLnBrk="1" latinLnBrk="0" hangingPunct="1">
        <a:lnSpc>
          <a:spcPct val="100000"/>
        </a:lnSpc>
        <a:spcBef>
          <a:spcPct val="0"/>
        </a:spcBef>
        <a:buNone/>
        <a:defRPr sz="4400" b="1" kern="1200">
          <a:solidFill>
            <a:srgbClr val="E6005B"/>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00000"/>
        </a:lnSpc>
        <a:spcBef>
          <a:spcPts val="1000"/>
        </a:spcBef>
        <a:buClr>
          <a:srgbClr val="E6005B"/>
        </a:buClr>
        <a:buFont typeface="Wingdings" pitchFamily="2" charset="2"/>
        <a:buChar char="§"/>
        <a:defRPr sz="2500" b="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0000"/>
        </a:lnSpc>
        <a:spcBef>
          <a:spcPts val="500"/>
        </a:spcBef>
        <a:buClr>
          <a:srgbClr val="E6005B"/>
        </a:buClr>
        <a:buFont typeface="Wingdings" pitchFamily="2" charset="2"/>
        <a:buChar char="§"/>
        <a:defRPr sz="22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0000"/>
        </a:lnSpc>
        <a:spcBef>
          <a:spcPts val="500"/>
        </a:spcBef>
        <a:buClr>
          <a:srgbClr val="E6005B"/>
        </a:buClr>
        <a:buFont typeface="Wingdings" pitchFamily="2" charset="2"/>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buClr>
          <a:srgbClr val="E6005B"/>
        </a:buClr>
        <a:buFont typeface="Wingdings" pitchFamily="2" charset="2"/>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500"/>
        </a:spcBef>
        <a:buClr>
          <a:srgbClr val="E6005B"/>
        </a:buClr>
        <a:buFont typeface="Wingdings" pitchFamily="2" charset="2"/>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79" userDrawn="1">
          <p15:clr>
            <a:srgbClr val="A4A3A4"/>
          </p15:clr>
        </p15:guide>
        <p15:guide id="2" orient="horz" pos="278" userDrawn="1">
          <p15:clr>
            <a:srgbClr val="A4A3A4"/>
          </p15:clr>
        </p15:guide>
        <p15:guide id="3" pos="2502" userDrawn="1">
          <p15:clr>
            <a:srgbClr val="A4A3A4"/>
          </p15:clr>
        </p15:guide>
        <p15:guide id="4" pos="2729" userDrawn="1">
          <p15:clr>
            <a:srgbClr val="A4A3A4"/>
          </p15:clr>
        </p15:guide>
        <p15:guide id="5" pos="4951" userDrawn="1">
          <p15:clr>
            <a:srgbClr val="A4A3A4"/>
          </p15:clr>
        </p15:guide>
        <p15:guide id="6" pos="5178" userDrawn="1">
          <p15:clr>
            <a:srgbClr val="A4A3A4"/>
          </p15:clr>
        </p15:guide>
        <p15:guide id="7" pos="7401" userDrawn="1">
          <p15:clr>
            <a:srgbClr val="A4A3A4"/>
          </p15:clr>
        </p15:guide>
        <p15:guide id="8" orient="horz" pos="504" userDrawn="1">
          <p15:clr>
            <a:srgbClr val="A4A3A4"/>
          </p15:clr>
        </p15:guide>
        <p15:guide id="9" orient="horz" pos="3816" userDrawn="1">
          <p15:clr>
            <a:srgbClr val="A4A3A4"/>
          </p15:clr>
        </p15:guide>
        <p15:guide id="10" orient="horz" pos="4042" userDrawn="1">
          <p15:clr>
            <a:srgbClr val="A4A3A4"/>
          </p15:clr>
        </p15:guide>
        <p15:guide id="11" pos="3727" userDrawn="1">
          <p15:clr>
            <a:srgbClr val="A4A3A4"/>
          </p15:clr>
        </p15:guide>
        <p15:guide id="12" pos="3953" userDrawn="1">
          <p15:clr>
            <a:srgbClr val="A4A3A4"/>
          </p15:clr>
        </p15:guide>
        <p15:guide id="13" orient="horz" pos="3589" userDrawn="1">
          <p15:clr>
            <a:srgbClr val="A4A3A4"/>
          </p15:clr>
        </p15:guide>
        <p15:guide id="14" orient="horz" pos="1139" userDrawn="1">
          <p15:clr>
            <a:srgbClr val="A4A3A4"/>
          </p15:clr>
        </p15:guide>
        <p15:guide id="15" orient="horz" pos="1253" userDrawn="1">
          <p15:clr>
            <a:srgbClr val="A4A3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4DFE8-7E94-7D42-8F57-AE1BC6C92109}"/>
              </a:ext>
            </a:extLst>
          </p:cNvPr>
          <p:cNvSpPr>
            <a:spLocks noGrp="1"/>
          </p:cNvSpPr>
          <p:nvPr>
            <p:ph type="ctrTitle"/>
          </p:nvPr>
        </p:nvSpPr>
        <p:spPr>
          <a:xfrm>
            <a:off x="442912" y="1989139"/>
            <a:ext cx="11306175" cy="1267018"/>
          </a:xfrm>
        </p:spPr>
        <p:txBody>
          <a:bodyPr>
            <a:noAutofit/>
          </a:bodyPr>
          <a:lstStyle/>
          <a:p>
            <a:r>
              <a:rPr lang="en-GB" sz="4400" dirty="0"/>
              <a:t>Concepts in computer programming</a:t>
            </a:r>
            <a:endParaRPr lang="en-US" sz="4400" i="1" dirty="0"/>
          </a:p>
        </p:txBody>
      </p:sp>
      <p:sp>
        <p:nvSpPr>
          <p:cNvPr id="3" name="Subtitle 2">
            <a:extLst>
              <a:ext uri="{FF2B5EF4-FFF2-40B4-BE49-F238E27FC236}">
                <a16:creationId xmlns:a16="http://schemas.microsoft.com/office/drawing/2014/main" id="{6A8E7974-55B9-AA4E-BF3A-6C5D6E054143}"/>
              </a:ext>
            </a:extLst>
          </p:cNvPr>
          <p:cNvSpPr>
            <a:spLocks noGrp="1"/>
          </p:cNvSpPr>
          <p:nvPr>
            <p:ph type="subTitle" idx="1"/>
          </p:nvPr>
        </p:nvSpPr>
        <p:spPr/>
        <p:txBody>
          <a:bodyPr>
            <a:normAutofit fontScale="70000" lnSpcReduction="20000"/>
          </a:bodyPr>
          <a:lstStyle/>
          <a:p>
            <a:r>
              <a:rPr lang="en-US" dirty="0"/>
              <a:t>Conor Meehan (he/they)</a:t>
            </a:r>
          </a:p>
          <a:p>
            <a:r>
              <a:rPr lang="en-US" dirty="0" err="1"/>
              <a:t>conor.meehan@ntu.ac.uk</a:t>
            </a:r>
            <a:endParaRPr lang="en-US" dirty="0"/>
          </a:p>
          <a:p>
            <a:r>
              <a:rPr lang="en-US" dirty="0"/>
              <a:t>@</a:t>
            </a:r>
            <a:r>
              <a:rPr lang="en-US" dirty="0" err="1"/>
              <a:t>con_meehan</a:t>
            </a:r>
            <a:endParaRPr lang="en-US" dirty="0"/>
          </a:p>
        </p:txBody>
      </p:sp>
    </p:spTree>
    <p:extLst>
      <p:ext uri="{BB962C8B-B14F-4D97-AF65-F5344CB8AC3E}">
        <p14:creationId xmlns:p14="http://schemas.microsoft.com/office/powerpoint/2010/main" val="23834949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51F150B-CD36-EC43-A80B-C4F967B90C86}"/>
              </a:ext>
            </a:extLst>
          </p:cNvPr>
          <p:cNvSpPr txBox="1">
            <a:spLocks/>
          </p:cNvSpPr>
          <p:nvPr/>
        </p:nvSpPr>
        <p:spPr>
          <a:xfrm>
            <a:off x="442912" y="444398"/>
            <a:ext cx="11306176" cy="681875"/>
          </a:xfrm>
          <a:prstGeom prst="rect">
            <a:avLst/>
          </a:prstGeom>
        </p:spPr>
        <p:txBody>
          <a:bodyPr vert="horz" lIns="0" tIns="45720" rIns="91440" bIns="45720" rtlCol="0" anchor="ctr" anchorCtr="0">
            <a:normAutofit fontScale="90000" lnSpcReduction="10000"/>
          </a:bodyPr>
          <a:lstStyle>
            <a:lvl1pPr algn="l" defTabSz="914400" rtl="0" eaLnBrk="1" latinLnBrk="0" hangingPunct="1">
              <a:lnSpc>
                <a:spcPct val="100000"/>
              </a:lnSpc>
              <a:spcBef>
                <a:spcPct val="0"/>
              </a:spcBef>
              <a:buNone/>
              <a:defRPr sz="4400" b="1" kern="1200">
                <a:solidFill>
                  <a:srgbClr val="E6005B"/>
                </a:solidFill>
                <a:latin typeface="Arial" panose="020B0604020202020204" pitchFamily="34" charset="0"/>
                <a:ea typeface="+mj-ea"/>
                <a:cs typeface="Arial" panose="020B0604020202020204" pitchFamily="34" charset="0"/>
              </a:defRPr>
            </a:lvl1pPr>
          </a:lstStyle>
          <a:p>
            <a:pPr algn="ctr"/>
            <a:r>
              <a:rPr lang="en-US" dirty="0"/>
              <a:t>Relational operators</a:t>
            </a:r>
          </a:p>
        </p:txBody>
      </p:sp>
      <p:sp>
        <p:nvSpPr>
          <p:cNvPr id="9" name="Tijdelijke aanduiding voor inhoud 5">
            <a:extLst>
              <a:ext uri="{FF2B5EF4-FFF2-40B4-BE49-F238E27FC236}">
                <a16:creationId xmlns:a16="http://schemas.microsoft.com/office/drawing/2014/main" id="{236654F0-D29E-AE4F-A966-9762A2AB84EB}"/>
              </a:ext>
            </a:extLst>
          </p:cNvPr>
          <p:cNvSpPr>
            <a:spLocks noGrp="1"/>
          </p:cNvSpPr>
          <p:nvPr>
            <p:ph idx="1"/>
          </p:nvPr>
        </p:nvSpPr>
        <p:spPr>
          <a:xfrm>
            <a:off x="987972" y="1222626"/>
            <a:ext cx="10657490" cy="5140548"/>
          </a:xfrm>
        </p:spPr>
        <p:txBody>
          <a:bodyPr>
            <a:normAutofit/>
          </a:bodyPr>
          <a:lstStyle/>
          <a:p>
            <a:r>
              <a:rPr lang="en-CA" dirty="0"/>
              <a:t>Compare data types; outcome is true or false (Boolean)</a:t>
            </a:r>
          </a:p>
        </p:txBody>
      </p:sp>
      <p:graphicFrame>
        <p:nvGraphicFramePr>
          <p:cNvPr id="5" name="Table 5">
            <a:extLst>
              <a:ext uri="{FF2B5EF4-FFF2-40B4-BE49-F238E27FC236}">
                <a16:creationId xmlns:a16="http://schemas.microsoft.com/office/drawing/2014/main" id="{E2844F5C-A413-531C-CE33-7A3AD1BC7935}"/>
              </a:ext>
            </a:extLst>
          </p:cNvPr>
          <p:cNvGraphicFramePr>
            <a:graphicFrameLocks noGrp="1"/>
          </p:cNvGraphicFramePr>
          <p:nvPr>
            <p:extLst>
              <p:ext uri="{D42A27DB-BD31-4B8C-83A1-F6EECF244321}">
                <p14:modId xmlns:p14="http://schemas.microsoft.com/office/powerpoint/2010/main" val="1458504642"/>
              </p:ext>
            </p:extLst>
          </p:nvPr>
        </p:nvGraphicFramePr>
        <p:xfrm>
          <a:off x="1126868" y="1752793"/>
          <a:ext cx="10761116" cy="4907280"/>
        </p:xfrm>
        <a:graphic>
          <a:graphicData uri="http://schemas.openxmlformats.org/drawingml/2006/table">
            <a:tbl>
              <a:tblPr firstRow="1" firstCol="1" bandRow="1">
                <a:tableStyleId>{5C22544A-7EE6-4342-B048-85BDC9FD1C3A}</a:tableStyleId>
              </a:tblPr>
              <a:tblGrid>
                <a:gridCol w="1412549">
                  <a:extLst>
                    <a:ext uri="{9D8B030D-6E8A-4147-A177-3AD203B41FA5}">
                      <a16:colId xmlns:a16="http://schemas.microsoft.com/office/drawing/2014/main" val="457861128"/>
                    </a:ext>
                  </a:extLst>
                </a:gridCol>
                <a:gridCol w="4370669">
                  <a:extLst>
                    <a:ext uri="{9D8B030D-6E8A-4147-A177-3AD203B41FA5}">
                      <a16:colId xmlns:a16="http://schemas.microsoft.com/office/drawing/2014/main" val="777172258"/>
                    </a:ext>
                  </a:extLst>
                </a:gridCol>
                <a:gridCol w="2384385">
                  <a:extLst>
                    <a:ext uri="{9D8B030D-6E8A-4147-A177-3AD203B41FA5}">
                      <a16:colId xmlns:a16="http://schemas.microsoft.com/office/drawing/2014/main" val="2050141768"/>
                    </a:ext>
                  </a:extLst>
                </a:gridCol>
                <a:gridCol w="2593513">
                  <a:extLst>
                    <a:ext uri="{9D8B030D-6E8A-4147-A177-3AD203B41FA5}">
                      <a16:colId xmlns:a16="http://schemas.microsoft.com/office/drawing/2014/main" val="1621783184"/>
                    </a:ext>
                  </a:extLst>
                </a:gridCol>
              </a:tblGrid>
              <a:tr h="370840">
                <a:tc>
                  <a:txBody>
                    <a:bodyPr/>
                    <a:lstStyle/>
                    <a:p>
                      <a:pPr algn="ctr" fontAlgn="b"/>
                      <a:r>
                        <a:rPr lang="en-GB" sz="2000" dirty="0">
                          <a:effectLst/>
                        </a:rPr>
                        <a:t>Operator</a:t>
                      </a:r>
                    </a:p>
                  </a:txBody>
                  <a:tcPr anchor="ctr"/>
                </a:tc>
                <a:tc>
                  <a:txBody>
                    <a:bodyPr/>
                    <a:lstStyle/>
                    <a:p>
                      <a:pPr algn="ctr" fontAlgn="b"/>
                      <a:r>
                        <a:rPr lang="en-GB" sz="2000" dirty="0">
                          <a:effectLst/>
                        </a:rPr>
                        <a:t>Function</a:t>
                      </a:r>
                    </a:p>
                  </a:txBody>
                  <a:tcPr anchor="ctr"/>
                </a:tc>
                <a:tc>
                  <a:txBody>
                    <a:bodyPr/>
                    <a:lstStyle/>
                    <a:p>
                      <a:pPr algn="ctr" fontAlgn="b"/>
                      <a:r>
                        <a:rPr lang="en-GB" sz="2000" dirty="0">
                          <a:effectLst/>
                        </a:rPr>
                        <a:t>Expressions that are true</a:t>
                      </a:r>
                    </a:p>
                  </a:txBody>
                  <a:tcPr anchor="ctr"/>
                </a:tc>
                <a:tc>
                  <a:txBody>
                    <a:bodyPr/>
                    <a:lstStyle/>
                    <a:p>
                      <a:pPr algn="ctr" fontAlgn="b"/>
                      <a:r>
                        <a:rPr lang="en-GB" sz="2000" dirty="0">
                          <a:effectLst/>
                        </a:rPr>
                        <a:t>Expressions that are false</a:t>
                      </a:r>
                    </a:p>
                  </a:txBody>
                  <a:tcPr anchor="ctr"/>
                </a:tc>
                <a:extLst>
                  <a:ext uri="{0D108BD9-81ED-4DB2-BD59-A6C34878D82A}">
                    <a16:rowId xmlns:a16="http://schemas.microsoft.com/office/drawing/2014/main" val="2198368979"/>
                  </a:ext>
                </a:extLst>
              </a:tr>
              <a:tr h="370840">
                <a:tc>
                  <a:txBody>
                    <a:bodyPr/>
                    <a:lstStyle/>
                    <a:p>
                      <a:pPr algn="ctr" fontAlgn="t"/>
                      <a:r>
                        <a:rPr lang="en-GB" sz="2000" dirty="0">
                          <a:effectLst/>
                        </a:rPr>
                        <a:t>&lt;</a:t>
                      </a:r>
                    </a:p>
                  </a:txBody>
                  <a:tcPr anchor="ctr"/>
                </a:tc>
                <a:tc>
                  <a:txBody>
                    <a:bodyPr/>
                    <a:lstStyle/>
                    <a:p>
                      <a:pPr algn="ctr" fontAlgn="t"/>
                      <a:r>
                        <a:rPr lang="en-GB" sz="2000" dirty="0">
                          <a:effectLst/>
                        </a:rPr>
                        <a:t>Less than</a:t>
                      </a:r>
                    </a:p>
                  </a:txBody>
                  <a:tcPr anchor="ctr"/>
                </a:tc>
                <a:tc>
                  <a:txBody>
                    <a:bodyPr/>
                    <a:lstStyle/>
                    <a:p>
                      <a:pPr algn="ctr" fontAlgn="t"/>
                      <a:r>
                        <a:rPr lang="en-GB" sz="2000" dirty="0">
                          <a:effectLst/>
                        </a:rPr>
                        <a:t>1&lt;5</a:t>
                      </a:r>
                    </a:p>
                    <a:p>
                      <a:pPr algn="ctr" fontAlgn="t"/>
                      <a:r>
                        <a:rPr lang="en-GB" sz="2000" dirty="0">
                          <a:effectLst/>
                        </a:rPr>
                        <a:t>“a” &lt; “c”</a:t>
                      </a:r>
                    </a:p>
                  </a:txBody>
                  <a:tcPr anchor="ctr"/>
                </a:tc>
                <a:tc>
                  <a:txBody>
                    <a:bodyPr/>
                    <a:lstStyle/>
                    <a:p>
                      <a:pPr algn="ctr" fontAlgn="t"/>
                      <a:r>
                        <a:rPr lang="en-GB" sz="2000" dirty="0">
                          <a:effectLst/>
                        </a:rPr>
                        <a:t>3.2 &lt; 1.0</a:t>
                      </a:r>
                    </a:p>
                    <a:p>
                      <a:pPr algn="ctr" fontAlgn="t"/>
                      <a:r>
                        <a:rPr lang="en-GB" sz="2000" dirty="0">
                          <a:effectLst/>
                        </a:rPr>
                        <a:t>“z” &lt; “a”</a:t>
                      </a:r>
                    </a:p>
                  </a:txBody>
                  <a:tcPr anchor="ctr"/>
                </a:tc>
                <a:extLst>
                  <a:ext uri="{0D108BD9-81ED-4DB2-BD59-A6C34878D82A}">
                    <a16:rowId xmlns:a16="http://schemas.microsoft.com/office/drawing/2014/main" val="3302494463"/>
                  </a:ext>
                </a:extLst>
              </a:tr>
              <a:tr h="370840">
                <a:tc>
                  <a:txBody>
                    <a:bodyPr/>
                    <a:lstStyle/>
                    <a:p>
                      <a:pPr algn="ctr" fontAlgn="t"/>
                      <a:r>
                        <a:rPr lang="en-GB" sz="2000" dirty="0">
                          <a:effectLst/>
                        </a:rPr>
                        <a:t>&gt;</a:t>
                      </a:r>
                    </a:p>
                  </a:txBody>
                  <a:tcPr anchor="ctr"/>
                </a:tc>
                <a:tc>
                  <a:txBody>
                    <a:bodyPr/>
                    <a:lstStyle/>
                    <a:p>
                      <a:pPr algn="ctr" fontAlgn="t"/>
                      <a:r>
                        <a:rPr lang="en-GB" sz="2000" dirty="0">
                          <a:effectLst/>
                        </a:rPr>
                        <a:t>Great than</a:t>
                      </a:r>
                    </a:p>
                  </a:txBody>
                  <a:tcPr anchor="ctr"/>
                </a:tc>
                <a:tc>
                  <a:txBody>
                    <a:bodyPr/>
                    <a:lstStyle/>
                    <a:p>
                      <a:pPr algn="ctr" fontAlgn="t"/>
                      <a:r>
                        <a:rPr lang="en-GB" sz="2000" dirty="0">
                          <a:effectLst/>
                        </a:rPr>
                        <a:t>3.2 &gt; 1.0</a:t>
                      </a:r>
                    </a:p>
                    <a:p>
                      <a:pPr algn="ctr" fontAlgn="t"/>
                      <a:r>
                        <a:rPr lang="en-GB" sz="2000" dirty="0">
                          <a:effectLst/>
                        </a:rPr>
                        <a:t>“z” &gt; “a”</a:t>
                      </a:r>
                    </a:p>
                  </a:txBody>
                  <a:tcPr anchor="ctr"/>
                </a:tc>
                <a:tc>
                  <a:txBody>
                    <a:bodyPr/>
                    <a:lstStyle/>
                    <a:p>
                      <a:pPr algn="ctr" fontAlgn="t"/>
                      <a:r>
                        <a:rPr lang="en-GB" sz="2000" dirty="0">
                          <a:effectLst/>
                        </a:rPr>
                        <a:t>1 &gt; 5</a:t>
                      </a:r>
                    </a:p>
                    <a:p>
                      <a:pPr algn="ctr" fontAlgn="t"/>
                      <a:r>
                        <a:rPr lang="en-GB" sz="2000" dirty="0">
                          <a:effectLst/>
                        </a:rPr>
                        <a:t>“a” &gt; “c”</a:t>
                      </a:r>
                    </a:p>
                  </a:txBody>
                  <a:tcPr anchor="ctr"/>
                </a:tc>
                <a:extLst>
                  <a:ext uri="{0D108BD9-81ED-4DB2-BD59-A6C34878D82A}">
                    <a16:rowId xmlns:a16="http://schemas.microsoft.com/office/drawing/2014/main" val="4024718011"/>
                  </a:ext>
                </a:extLst>
              </a:tr>
              <a:tr h="370840">
                <a:tc>
                  <a:txBody>
                    <a:bodyPr/>
                    <a:lstStyle/>
                    <a:p>
                      <a:pPr algn="ctr" fontAlgn="t"/>
                      <a:r>
                        <a:rPr lang="en-GB" sz="2000" dirty="0">
                          <a:effectLst/>
                        </a:rPr>
                        <a:t>==</a:t>
                      </a:r>
                    </a:p>
                  </a:txBody>
                  <a:tcPr anchor="ctr"/>
                </a:tc>
                <a:tc>
                  <a:txBody>
                    <a:bodyPr/>
                    <a:lstStyle/>
                    <a:p>
                      <a:pPr algn="ctr" fontAlgn="t"/>
                      <a:r>
                        <a:rPr lang="en-GB" sz="2000" dirty="0">
                          <a:effectLst/>
                        </a:rPr>
                        <a:t>Equal to (note use of double equals)</a:t>
                      </a:r>
                    </a:p>
                  </a:txBody>
                  <a:tcPr anchor="ctr"/>
                </a:tc>
                <a:tc>
                  <a:txBody>
                    <a:bodyPr/>
                    <a:lstStyle/>
                    <a:p>
                      <a:pPr algn="ctr" fontAlgn="t"/>
                      <a:r>
                        <a:rPr lang="en-GB" sz="2000" dirty="0">
                          <a:effectLst/>
                        </a:rPr>
                        <a:t>1 == 1</a:t>
                      </a:r>
                    </a:p>
                    <a:p>
                      <a:pPr algn="ctr" fontAlgn="t"/>
                      <a:r>
                        <a:rPr lang="en-GB" sz="2000" dirty="0">
                          <a:effectLst/>
                        </a:rPr>
                        <a:t>“hello” == “hello”</a:t>
                      </a:r>
                    </a:p>
                  </a:txBody>
                  <a:tcPr anchor="ctr"/>
                </a:tc>
                <a:tc>
                  <a:txBody>
                    <a:bodyPr/>
                    <a:lstStyle/>
                    <a:p>
                      <a:pPr algn="ctr" fontAlgn="t"/>
                      <a:r>
                        <a:rPr lang="en-GB" sz="2000" dirty="0">
                          <a:effectLst/>
                        </a:rPr>
                        <a:t>5 == 2</a:t>
                      </a:r>
                    </a:p>
                    <a:p>
                      <a:pPr algn="ctr" fontAlgn="t"/>
                      <a:r>
                        <a:rPr lang="en-GB" sz="2000" dirty="0">
                          <a:effectLst/>
                        </a:rPr>
                        <a:t>“word1” == “word2”</a:t>
                      </a:r>
                    </a:p>
                  </a:txBody>
                  <a:tcPr anchor="ctr"/>
                </a:tc>
                <a:extLst>
                  <a:ext uri="{0D108BD9-81ED-4DB2-BD59-A6C34878D82A}">
                    <a16:rowId xmlns:a16="http://schemas.microsoft.com/office/drawing/2014/main" val="2658213247"/>
                  </a:ext>
                </a:extLst>
              </a:tr>
              <a:tr h="370840">
                <a:tc>
                  <a:txBody>
                    <a:bodyPr/>
                    <a:lstStyle/>
                    <a:p>
                      <a:pPr algn="ctr" fontAlgn="t"/>
                      <a:r>
                        <a:rPr lang="en-GB" sz="2000" dirty="0">
                          <a:effectLst/>
                        </a:rPr>
                        <a:t>!=</a:t>
                      </a:r>
                    </a:p>
                  </a:txBody>
                  <a:tcPr anchor="ctr"/>
                </a:tc>
                <a:tc>
                  <a:txBody>
                    <a:bodyPr/>
                    <a:lstStyle/>
                    <a:p>
                      <a:pPr algn="ctr" fontAlgn="t"/>
                      <a:r>
                        <a:rPr lang="en-GB" sz="2000" dirty="0">
                          <a:effectLst/>
                        </a:rPr>
                        <a:t>Not equal to</a:t>
                      </a:r>
                    </a:p>
                  </a:txBody>
                  <a:tcPr anchor="ctr"/>
                </a:tc>
                <a:tc>
                  <a:txBody>
                    <a:bodyPr/>
                    <a:lstStyle/>
                    <a:p>
                      <a:pPr algn="ctr" fontAlgn="t"/>
                      <a:r>
                        <a:rPr lang="en-GB" sz="2000" dirty="0">
                          <a:effectLst/>
                        </a:rPr>
                        <a:t>5 != 2</a:t>
                      </a:r>
                    </a:p>
                    <a:p>
                      <a:pPr algn="ctr" fontAlgn="t"/>
                      <a:r>
                        <a:rPr lang="en-GB" sz="2000" dirty="0">
                          <a:effectLst/>
                        </a:rPr>
                        <a:t>“word1” != “word2”</a:t>
                      </a:r>
                    </a:p>
                  </a:txBody>
                  <a:tcPr anchor="ctr"/>
                </a:tc>
                <a:tc>
                  <a:txBody>
                    <a:bodyPr/>
                    <a:lstStyle/>
                    <a:p>
                      <a:pPr algn="ctr" fontAlgn="t"/>
                      <a:r>
                        <a:rPr lang="en-GB" sz="2000" dirty="0">
                          <a:effectLst/>
                        </a:rPr>
                        <a:t>1 != 1</a:t>
                      </a:r>
                    </a:p>
                    <a:p>
                      <a:pPr algn="ctr" fontAlgn="t"/>
                      <a:r>
                        <a:rPr lang="en-GB" sz="2000" dirty="0">
                          <a:effectLst/>
                        </a:rPr>
                        <a:t>“hello” != “hello”</a:t>
                      </a:r>
                    </a:p>
                  </a:txBody>
                  <a:tcPr anchor="ctr"/>
                </a:tc>
                <a:extLst>
                  <a:ext uri="{0D108BD9-81ED-4DB2-BD59-A6C34878D82A}">
                    <a16:rowId xmlns:a16="http://schemas.microsoft.com/office/drawing/2014/main" val="1100131021"/>
                  </a:ext>
                </a:extLst>
              </a:tr>
              <a:tr h="370840">
                <a:tc>
                  <a:txBody>
                    <a:bodyPr/>
                    <a:lstStyle/>
                    <a:p>
                      <a:pPr algn="ctr" fontAlgn="t"/>
                      <a:r>
                        <a:rPr lang="en-GB" sz="2000" dirty="0">
                          <a:effectLst/>
                        </a:rPr>
                        <a:t>&lt;=</a:t>
                      </a:r>
                    </a:p>
                  </a:txBody>
                  <a:tcPr anchor="ctr"/>
                </a:tc>
                <a:tc>
                  <a:txBody>
                    <a:bodyPr/>
                    <a:lstStyle/>
                    <a:p>
                      <a:pPr algn="ctr" fontAlgn="t"/>
                      <a:r>
                        <a:rPr lang="en-GB" sz="2000" dirty="0">
                          <a:effectLst/>
                        </a:rPr>
                        <a:t>Less than or equal to</a:t>
                      </a:r>
                    </a:p>
                  </a:txBody>
                  <a:tcPr anchor="ctr"/>
                </a:tc>
                <a:tc>
                  <a:txBody>
                    <a:bodyPr/>
                    <a:lstStyle/>
                    <a:p>
                      <a:pPr algn="ctr" fontAlgn="t"/>
                      <a:r>
                        <a:rPr lang="en-GB" sz="2000" dirty="0">
                          <a:effectLst/>
                        </a:rPr>
                        <a:t>1&lt;=1</a:t>
                      </a:r>
                    </a:p>
                    <a:p>
                      <a:pPr algn="ctr" fontAlgn="t"/>
                      <a:r>
                        <a:rPr lang="en-GB" sz="2000" dirty="0">
                          <a:effectLst/>
                        </a:rPr>
                        <a:t>1&lt;=5</a:t>
                      </a:r>
                    </a:p>
                  </a:txBody>
                  <a:tcPr anchor="ctr"/>
                </a:tc>
                <a:tc>
                  <a:txBody>
                    <a:bodyPr/>
                    <a:lstStyle/>
                    <a:p>
                      <a:pPr algn="ctr" fontAlgn="t"/>
                      <a:r>
                        <a:rPr lang="en-GB" sz="2000" dirty="0">
                          <a:effectLst/>
                        </a:rPr>
                        <a:t>3.2 &lt;= 1.0</a:t>
                      </a:r>
                    </a:p>
                    <a:p>
                      <a:pPr algn="ctr" fontAlgn="t"/>
                      <a:r>
                        <a:rPr lang="en-GB" sz="2000" dirty="0">
                          <a:effectLst/>
                        </a:rPr>
                        <a:t>“z” &lt;= “a”</a:t>
                      </a:r>
                    </a:p>
                  </a:txBody>
                  <a:tcPr anchor="ctr"/>
                </a:tc>
                <a:extLst>
                  <a:ext uri="{0D108BD9-81ED-4DB2-BD59-A6C34878D82A}">
                    <a16:rowId xmlns:a16="http://schemas.microsoft.com/office/drawing/2014/main" val="3009498759"/>
                  </a:ext>
                </a:extLst>
              </a:tr>
              <a:tr h="370840">
                <a:tc>
                  <a:txBody>
                    <a:bodyPr/>
                    <a:lstStyle/>
                    <a:p>
                      <a:pPr algn="ctr" fontAlgn="t"/>
                      <a:r>
                        <a:rPr lang="en-GB" sz="2000" dirty="0">
                          <a:effectLst/>
                        </a:rPr>
                        <a:t>&gt;=</a:t>
                      </a:r>
                    </a:p>
                  </a:txBody>
                  <a:tcPr anchor="ctr"/>
                </a:tc>
                <a:tc>
                  <a:txBody>
                    <a:bodyPr/>
                    <a:lstStyle/>
                    <a:p>
                      <a:pPr algn="ctr" fontAlgn="t"/>
                      <a:r>
                        <a:rPr lang="en-GB" sz="2000" dirty="0">
                          <a:effectLst/>
                        </a:rPr>
                        <a:t>Great than or equal to</a:t>
                      </a:r>
                    </a:p>
                  </a:txBody>
                  <a:tcPr anchor="ctr"/>
                </a:tc>
                <a:tc>
                  <a:txBody>
                    <a:bodyPr/>
                    <a:lstStyle/>
                    <a:p>
                      <a:pPr algn="ctr" fontAlgn="t"/>
                      <a:r>
                        <a:rPr lang="en-GB" sz="2000" dirty="0">
                          <a:effectLst/>
                        </a:rPr>
                        <a:t>1&gt;=1</a:t>
                      </a:r>
                    </a:p>
                    <a:p>
                      <a:pPr algn="ctr" fontAlgn="t"/>
                      <a:r>
                        <a:rPr lang="en-GB" sz="2000" dirty="0">
                          <a:effectLst/>
                        </a:rPr>
                        <a:t>1&gt;=5</a:t>
                      </a:r>
                    </a:p>
                  </a:txBody>
                  <a:tcPr anchor="ctr"/>
                </a:tc>
                <a:tc>
                  <a:txBody>
                    <a:bodyPr/>
                    <a:lstStyle/>
                    <a:p>
                      <a:pPr algn="ctr" fontAlgn="t"/>
                      <a:r>
                        <a:rPr lang="en-GB" sz="2000" dirty="0">
                          <a:effectLst/>
                        </a:rPr>
                        <a:t>3.2 &gt;= 1.0</a:t>
                      </a:r>
                    </a:p>
                    <a:p>
                      <a:pPr algn="ctr" fontAlgn="t"/>
                      <a:r>
                        <a:rPr lang="en-GB" sz="2000" dirty="0">
                          <a:effectLst/>
                        </a:rPr>
                        <a:t>“a” &gt;= “z”</a:t>
                      </a:r>
                    </a:p>
                  </a:txBody>
                  <a:tcPr anchor="ctr"/>
                </a:tc>
                <a:extLst>
                  <a:ext uri="{0D108BD9-81ED-4DB2-BD59-A6C34878D82A}">
                    <a16:rowId xmlns:a16="http://schemas.microsoft.com/office/drawing/2014/main" val="1904639398"/>
                  </a:ext>
                </a:extLst>
              </a:tr>
            </a:tbl>
          </a:graphicData>
        </a:graphic>
      </p:graphicFrame>
    </p:spTree>
    <p:extLst>
      <p:ext uri="{BB962C8B-B14F-4D97-AF65-F5344CB8AC3E}">
        <p14:creationId xmlns:p14="http://schemas.microsoft.com/office/powerpoint/2010/main" val="31251497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51F150B-CD36-EC43-A80B-C4F967B90C86}"/>
              </a:ext>
            </a:extLst>
          </p:cNvPr>
          <p:cNvSpPr txBox="1">
            <a:spLocks/>
          </p:cNvSpPr>
          <p:nvPr/>
        </p:nvSpPr>
        <p:spPr>
          <a:xfrm>
            <a:off x="442912" y="444398"/>
            <a:ext cx="11306176" cy="681875"/>
          </a:xfrm>
          <a:prstGeom prst="rect">
            <a:avLst/>
          </a:prstGeom>
        </p:spPr>
        <p:txBody>
          <a:bodyPr vert="horz" lIns="0" tIns="45720" rIns="91440" bIns="45720" rtlCol="0" anchor="ctr" anchorCtr="0">
            <a:normAutofit fontScale="90000" lnSpcReduction="10000"/>
          </a:bodyPr>
          <a:lstStyle>
            <a:lvl1pPr algn="l" defTabSz="914400" rtl="0" eaLnBrk="1" latinLnBrk="0" hangingPunct="1">
              <a:lnSpc>
                <a:spcPct val="100000"/>
              </a:lnSpc>
              <a:spcBef>
                <a:spcPct val="0"/>
              </a:spcBef>
              <a:buNone/>
              <a:defRPr sz="4400" b="1" kern="1200">
                <a:solidFill>
                  <a:srgbClr val="E6005B"/>
                </a:solidFill>
                <a:latin typeface="Arial" panose="020B0604020202020204" pitchFamily="34" charset="0"/>
                <a:ea typeface="+mj-ea"/>
                <a:cs typeface="Arial" panose="020B0604020202020204" pitchFamily="34" charset="0"/>
              </a:defRPr>
            </a:lvl1pPr>
          </a:lstStyle>
          <a:p>
            <a:pPr algn="ctr"/>
            <a:r>
              <a:rPr lang="en-US" dirty="0"/>
              <a:t>Logical (Boolean) operators</a:t>
            </a:r>
          </a:p>
        </p:txBody>
      </p:sp>
      <p:sp>
        <p:nvSpPr>
          <p:cNvPr id="9" name="Tijdelijke aanduiding voor inhoud 5">
            <a:extLst>
              <a:ext uri="{FF2B5EF4-FFF2-40B4-BE49-F238E27FC236}">
                <a16:creationId xmlns:a16="http://schemas.microsoft.com/office/drawing/2014/main" id="{236654F0-D29E-AE4F-A966-9762A2AB84EB}"/>
              </a:ext>
            </a:extLst>
          </p:cNvPr>
          <p:cNvSpPr>
            <a:spLocks noGrp="1"/>
          </p:cNvSpPr>
          <p:nvPr>
            <p:ph idx="1"/>
          </p:nvPr>
        </p:nvSpPr>
        <p:spPr>
          <a:xfrm>
            <a:off x="987972" y="1222626"/>
            <a:ext cx="10657490" cy="5140548"/>
          </a:xfrm>
        </p:spPr>
        <p:txBody>
          <a:bodyPr>
            <a:normAutofit/>
          </a:bodyPr>
          <a:lstStyle/>
          <a:p>
            <a:r>
              <a:rPr lang="en-CA" dirty="0"/>
              <a:t>Evaluate combinations of operators</a:t>
            </a:r>
          </a:p>
          <a:p>
            <a:r>
              <a:rPr lang="en-CA" dirty="0"/>
              <a:t>Use brackets to give precedence</a:t>
            </a:r>
          </a:p>
          <a:p>
            <a:r>
              <a:rPr lang="en-CA" dirty="0"/>
              <a:t>In these examples, var1 = 20 and var2 = “a”</a:t>
            </a:r>
          </a:p>
        </p:txBody>
      </p:sp>
      <p:graphicFrame>
        <p:nvGraphicFramePr>
          <p:cNvPr id="5" name="Table 5">
            <a:extLst>
              <a:ext uri="{FF2B5EF4-FFF2-40B4-BE49-F238E27FC236}">
                <a16:creationId xmlns:a16="http://schemas.microsoft.com/office/drawing/2014/main" id="{E2844F5C-A413-531C-CE33-7A3AD1BC7935}"/>
              </a:ext>
            </a:extLst>
          </p:cNvPr>
          <p:cNvGraphicFramePr>
            <a:graphicFrameLocks noGrp="1"/>
          </p:cNvGraphicFramePr>
          <p:nvPr>
            <p:extLst>
              <p:ext uri="{D42A27DB-BD31-4B8C-83A1-F6EECF244321}">
                <p14:modId xmlns:p14="http://schemas.microsoft.com/office/powerpoint/2010/main" val="3011770598"/>
              </p:ext>
            </p:extLst>
          </p:nvPr>
        </p:nvGraphicFramePr>
        <p:xfrm>
          <a:off x="442913" y="2956560"/>
          <a:ext cx="11571609" cy="2021840"/>
        </p:xfrm>
        <a:graphic>
          <a:graphicData uri="http://schemas.openxmlformats.org/drawingml/2006/table">
            <a:tbl>
              <a:tblPr firstRow="1" firstCol="1" bandRow="1">
                <a:tableStyleId>{5C22544A-7EE6-4342-B048-85BDC9FD1C3A}</a:tableStyleId>
              </a:tblPr>
              <a:tblGrid>
                <a:gridCol w="1281715">
                  <a:extLst>
                    <a:ext uri="{9D8B030D-6E8A-4147-A177-3AD203B41FA5}">
                      <a16:colId xmlns:a16="http://schemas.microsoft.com/office/drawing/2014/main" val="457861128"/>
                    </a:ext>
                  </a:extLst>
                </a:gridCol>
                <a:gridCol w="3020992">
                  <a:extLst>
                    <a:ext uri="{9D8B030D-6E8A-4147-A177-3AD203B41FA5}">
                      <a16:colId xmlns:a16="http://schemas.microsoft.com/office/drawing/2014/main" val="777172258"/>
                    </a:ext>
                  </a:extLst>
                </a:gridCol>
                <a:gridCol w="1469985">
                  <a:extLst>
                    <a:ext uri="{9D8B030D-6E8A-4147-A177-3AD203B41FA5}">
                      <a16:colId xmlns:a16="http://schemas.microsoft.com/office/drawing/2014/main" val="758056966"/>
                    </a:ext>
                  </a:extLst>
                </a:gridCol>
                <a:gridCol w="2935388">
                  <a:extLst>
                    <a:ext uri="{9D8B030D-6E8A-4147-A177-3AD203B41FA5}">
                      <a16:colId xmlns:a16="http://schemas.microsoft.com/office/drawing/2014/main" val="2050141768"/>
                    </a:ext>
                  </a:extLst>
                </a:gridCol>
                <a:gridCol w="2863529">
                  <a:extLst>
                    <a:ext uri="{9D8B030D-6E8A-4147-A177-3AD203B41FA5}">
                      <a16:colId xmlns:a16="http://schemas.microsoft.com/office/drawing/2014/main" val="1621783184"/>
                    </a:ext>
                  </a:extLst>
                </a:gridCol>
              </a:tblGrid>
              <a:tr h="370840">
                <a:tc>
                  <a:txBody>
                    <a:bodyPr/>
                    <a:lstStyle/>
                    <a:p>
                      <a:pPr algn="ctr" fontAlgn="b"/>
                      <a:r>
                        <a:rPr lang="en-GB" sz="1800" dirty="0">
                          <a:effectLst/>
                        </a:rPr>
                        <a:t>Operator</a:t>
                      </a:r>
                    </a:p>
                  </a:txBody>
                  <a:tcPr anchor="ctr"/>
                </a:tc>
                <a:tc>
                  <a:txBody>
                    <a:bodyPr/>
                    <a:lstStyle/>
                    <a:p>
                      <a:pPr algn="ctr" fontAlgn="b"/>
                      <a:r>
                        <a:rPr lang="en-GB" sz="1800" dirty="0">
                          <a:effectLst/>
                        </a:rPr>
                        <a:t>True when</a:t>
                      </a:r>
                    </a:p>
                  </a:txBody>
                  <a:tcPr anchor="ctr"/>
                </a:tc>
                <a:tc>
                  <a:txBody>
                    <a:bodyPr/>
                    <a:lstStyle/>
                    <a:p>
                      <a:pPr algn="ctr" fontAlgn="b"/>
                      <a:r>
                        <a:rPr lang="en-GB" sz="1800" dirty="0">
                          <a:effectLst/>
                        </a:rPr>
                        <a:t>Alternative notation</a:t>
                      </a:r>
                    </a:p>
                  </a:txBody>
                  <a:tcPr anchor="ctr"/>
                </a:tc>
                <a:tc>
                  <a:txBody>
                    <a:bodyPr/>
                    <a:lstStyle/>
                    <a:p>
                      <a:pPr algn="ctr" fontAlgn="b"/>
                      <a:r>
                        <a:rPr lang="en-GB" sz="1800" dirty="0">
                          <a:effectLst/>
                        </a:rPr>
                        <a:t>Expressions that are true</a:t>
                      </a:r>
                    </a:p>
                  </a:txBody>
                  <a:tcPr anchor="ctr"/>
                </a:tc>
                <a:tc>
                  <a:txBody>
                    <a:bodyPr/>
                    <a:lstStyle/>
                    <a:p>
                      <a:pPr algn="ctr" fontAlgn="b"/>
                      <a:r>
                        <a:rPr lang="en-GB" sz="1800" dirty="0">
                          <a:effectLst/>
                        </a:rPr>
                        <a:t>Expressions that are false</a:t>
                      </a:r>
                    </a:p>
                  </a:txBody>
                  <a:tcPr anchor="ctr"/>
                </a:tc>
                <a:extLst>
                  <a:ext uri="{0D108BD9-81ED-4DB2-BD59-A6C34878D82A}">
                    <a16:rowId xmlns:a16="http://schemas.microsoft.com/office/drawing/2014/main" val="2198368979"/>
                  </a:ext>
                </a:extLst>
              </a:tr>
              <a:tr h="370840">
                <a:tc>
                  <a:txBody>
                    <a:bodyPr/>
                    <a:lstStyle/>
                    <a:p>
                      <a:pPr algn="ctr" fontAlgn="t"/>
                      <a:r>
                        <a:rPr lang="en-GB" sz="1800" dirty="0">
                          <a:effectLst/>
                        </a:rPr>
                        <a:t>AND</a:t>
                      </a:r>
                    </a:p>
                  </a:txBody>
                  <a:tcPr anchor="ctr"/>
                </a:tc>
                <a:tc>
                  <a:txBody>
                    <a:bodyPr/>
                    <a:lstStyle/>
                    <a:p>
                      <a:pPr algn="ctr" fontAlgn="t"/>
                      <a:r>
                        <a:rPr lang="en-GB" sz="1800" dirty="0">
                          <a:effectLst/>
                        </a:rPr>
                        <a:t>All operations are true</a:t>
                      </a:r>
                    </a:p>
                  </a:txBody>
                  <a:tcPr anchor="ctr"/>
                </a:tc>
                <a:tc>
                  <a:txBody>
                    <a:bodyPr/>
                    <a:lstStyle/>
                    <a:p>
                      <a:pPr algn="ctr" fontAlgn="t"/>
                      <a:r>
                        <a:rPr lang="en-GB" sz="1800" dirty="0">
                          <a:effectLst/>
                        </a:rPr>
                        <a:t>&amp;&amp;</a:t>
                      </a:r>
                    </a:p>
                  </a:txBody>
                  <a:tcPr anchor="ctr"/>
                </a:tc>
                <a:tc>
                  <a:txBody>
                    <a:bodyPr/>
                    <a:lstStyle/>
                    <a:p>
                      <a:pPr algn="ctr" fontAlgn="t"/>
                      <a:r>
                        <a:rPr lang="en-GB" sz="1800" dirty="0">
                          <a:effectLst/>
                        </a:rPr>
                        <a:t>var1 &lt; 30 AND var2 == “a” </a:t>
                      </a:r>
                    </a:p>
                  </a:txBody>
                  <a:tcPr anchor="ctr"/>
                </a:tc>
                <a:tc>
                  <a:txBody>
                    <a:bodyPr/>
                    <a:lstStyle/>
                    <a:p>
                      <a:pPr algn="ctr" fontAlgn="t"/>
                      <a:r>
                        <a:rPr lang="en-GB" sz="1800" dirty="0">
                          <a:effectLst/>
                        </a:rPr>
                        <a:t>var1 &lt; 30 AND var2 == “b” </a:t>
                      </a:r>
                    </a:p>
                  </a:txBody>
                  <a:tcPr anchor="ctr"/>
                </a:tc>
                <a:extLst>
                  <a:ext uri="{0D108BD9-81ED-4DB2-BD59-A6C34878D82A}">
                    <a16:rowId xmlns:a16="http://schemas.microsoft.com/office/drawing/2014/main" val="3302494463"/>
                  </a:ext>
                </a:extLst>
              </a:tr>
              <a:tr h="370840">
                <a:tc>
                  <a:txBody>
                    <a:bodyPr/>
                    <a:lstStyle/>
                    <a:p>
                      <a:pPr algn="ctr" fontAlgn="t"/>
                      <a:r>
                        <a:rPr lang="en-GB" sz="1800" dirty="0">
                          <a:effectLst/>
                        </a:rPr>
                        <a:t>OR</a:t>
                      </a:r>
                    </a:p>
                  </a:txBody>
                  <a:tcPr anchor="ctr"/>
                </a:tc>
                <a:tc>
                  <a:txBody>
                    <a:bodyPr/>
                    <a:lstStyle/>
                    <a:p>
                      <a:pPr algn="ctr" fontAlgn="t"/>
                      <a:r>
                        <a:rPr lang="en-GB" sz="1800" dirty="0">
                          <a:effectLst/>
                        </a:rPr>
                        <a:t>At least one operation is true</a:t>
                      </a:r>
                    </a:p>
                  </a:txBody>
                  <a:tcPr anchor="ctr"/>
                </a:tc>
                <a:tc>
                  <a:txBody>
                    <a:bodyPr/>
                    <a:lstStyle/>
                    <a:p>
                      <a:pPr algn="ctr" fontAlgn="t"/>
                      <a:r>
                        <a:rPr lang="en-GB" sz="1800" dirty="0">
                          <a:effectLst/>
                        </a:rPr>
                        <a:t>||</a:t>
                      </a:r>
                    </a:p>
                  </a:txBody>
                  <a:tcPr anchor="ctr"/>
                </a:tc>
                <a:tc>
                  <a:txBody>
                    <a:bodyPr/>
                    <a:lstStyle/>
                    <a:p>
                      <a:pPr algn="ctr" fontAlgn="t"/>
                      <a:r>
                        <a:rPr lang="en-GB" sz="1800" dirty="0">
                          <a:effectLst/>
                        </a:rPr>
                        <a:t>var1 &lt; 30 OR var2 == “b” </a:t>
                      </a:r>
                    </a:p>
                  </a:txBody>
                  <a:tcPr anchor="ctr"/>
                </a:tc>
                <a:tc>
                  <a:txBody>
                    <a:bodyPr/>
                    <a:lstStyle/>
                    <a:p>
                      <a:pPr algn="ctr" fontAlgn="t"/>
                      <a:r>
                        <a:rPr lang="en-GB" sz="1800" dirty="0">
                          <a:effectLst/>
                        </a:rPr>
                        <a:t>var1 &lt; 10 OR var2 &gt; “d” </a:t>
                      </a:r>
                    </a:p>
                  </a:txBody>
                  <a:tcPr anchor="ctr"/>
                </a:tc>
                <a:extLst>
                  <a:ext uri="{0D108BD9-81ED-4DB2-BD59-A6C34878D82A}">
                    <a16:rowId xmlns:a16="http://schemas.microsoft.com/office/drawing/2014/main" val="4024718011"/>
                  </a:ext>
                </a:extLst>
              </a:tr>
              <a:tr h="370840">
                <a:tc>
                  <a:txBody>
                    <a:bodyPr/>
                    <a:lstStyle/>
                    <a:p>
                      <a:pPr algn="ctr" fontAlgn="t"/>
                      <a:r>
                        <a:rPr lang="en-GB" sz="1800" dirty="0">
                          <a:effectLst/>
                        </a:rPr>
                        <a:t>NOT</a:t>
                      </a:r>
                    </a:p>
                  </a:txBody>
                  <a:tcPr anchor="ctr"/>
                </a:tc>
                <a:tc>
                  <a:txBody>
                    <a:bodyPr/>
                    <a:lstStyle/>
                    <a:p>
                      <a:pPr algn="ctr" fontAlgn="t"/>
                      <a:r>
                        <a:rPr lang="en-GB" sz="1800" dirty="0">
                          <a:effectLst/>
                        </a:rPr>
                        <a:t>The operation result is false</a:t>
                      </a:r>
                    </a:p>
                  </a:txBody>
                  <a:tcPr anchor="ctr"/>
                </a:tc>
                <a:tc>
                  <a:txBody>
                    <a:bodyPr/>
                    <a:lstStyle/>
                    <a:p>
                      <a:pPr algn="ctr" fontAlgn="t"/>
                      <a:r>
                        <a:rPr lang="en-GB" sz="1800" dirty="0">
                          <a:effectLst/>
                        </a:rPr>
                        <a:t>!</a:t>
                      </a:r>
                    </a:p>
                  </a:txBody>
                  <a:tcPr anchor="ctr"/>
                </a:tc>
                <a:tc>
                  <a:txBody>
                    <a:bodyPr/>
                    <a:lstStyle/>
                    <a:p>
                      <a:pPr algn="ctr" fontAlgn="t"/>
                      <a:r>
                        <a:rPr lang="en-GB" sz="1800" dirty="0">
                          <a:effectLst/>
                        </a:rPr>
                        <a:t>NOT var1 == var 2</a:t>
                      </a:r>
                    </a:p>
                  </a:txBody>
                  <a:tcPr anchor="ctr"/>
                </a:tc>
                <a:tc>
                  <a:txBody>
                    <a:bodyPr/>
                    <a:lstStyle/>
                    <a:p>
                      <a:pPr algn="ctr" fontAlgn="t"/>
                      <a:r>
                        <a:rPr lang="en-GB" sz="1800" dirty="0">
                          <a:effectLst/>
                        </a:rPr>
                        <a:t>NOT var1 == 20</a:t>
                      </a:r>
                    </a:p>
                  </a:txBody>
                  <a:tcPr anchor="ctr"/>
                </a:tc>
                <a:extLst>
                  <a:ext uri="{0D108BD9-81ED-4DB2-BD59-A6C34878D82A}">
                    <a16:rowId xmlns:a16="http://schemas.microsoft.com/office/drawing/2014/main" val="2658213247"/>
                  </a:ext>
                </a:extLst>
              </a:tr>
            </a:tbl>
          </a:graphicData>
        </a:graphic>
      </p:graphicFrame>
    </p:spTree>
    <p:extLst>
      <p:ext uri="{BB962C8B-B14F-4D97-AF65-F5344CB8AC3E}">
        <p14:creationId xmlns:p14="http://schemas.microsoft.com/office/powerpoint/2010/main" val="25648229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51F150B-CD36-EC43-A80B-C4F967B90C86}"/>
              </a:ext>
            </a:extLst>
          </p:cNvPr>
          <p:cNvSpPr txBox="1">
            <a:spLocks/>
          </p:cNvSpPr>
          <p:nvPr/>
        </p:nvSpPr>
        <p:spPr>
          <a:xfrm>
            <a:off x="442912" y="444398"/>
            <a:ext cx="11306176" cy="681875"/>
          </a:xfrm>
          <a:prstGeom prst="rect">
            <a:avLst/>
          </a:prstGeom>
        </p:spPr>
        <p:txBody>
          <a:bodyPr vert="horz" lIns="0" tIns="45720" rIns="91440" bIns="45720" rtlCol="0" anchor="ctr" anchorCtr="0">
            <a:normAutofit fontScale="90000" lnSpcReduction="10000"/>
          </a:bodyPr>
          <a:lstStyle>
            <a:lvl1pPr algn="l" defTabSz="914400" rtl="0" eaLnBrk="1" latinLnBrk="0" hangingPunct="1">
              <a:lnSpc>
                <a:spcPct val="100000"/>
              </a:lnSpc>
              <a:spcBef>
                <a:spcPct val="0"/>
              </a:spcBef>
              <a:buNone/>
              <a:defRPr sz="4400" b="1" kern="1200">
                <a:solidFill>
                  <a:srgbClr val="E6005B"/>
                </a:solidFill>
                <a:latin typeface="Arial" panose="020B0604020202020204" pitchFamily="34" charset="0"/>
                <a:ea typeface="+mj-ea"/>
                <a:cs typeface="Arial" panose="020B0604020202020204" pitchFamily="34" charset="0"/>
              </a:defRPr>
            </a:lvl1pPr>
          </a:lstStyle>
          <a:p>
            <a:pPr algn="ctr"/>
            <a:r>
              <a:rPr lang="en-US" dirty="0"/>
              <a:t>True or false?</a:t>
            </a:r>
          </a:p>
        </p:txBody>
      </p:sp>
      <p:sp>
        <p:nvSpPr>
          <p:cNvPr id="9" name="Tijdelijke aanduiding voor inhoud 5">
            <a:extLst>
              <a:ext uri="{FF2B5EF4-FFF2-40B4-BE49-F238E27FC236}">
                <a16:creationId xmlns:a16="http://schemas.microsoft.com/office/drawing/2014/main" id="{236654F0-D29E-AE4F-A966-9762A2AB84EB}"/>
              </a:ext>
            </a:extLst>
          </p:cNvPr>
          <p:cNvSpPr>
            <a:spLocks noGrp="1"/>
          </p:cNvSpPr>
          <p:nvPr>
            <p:ph idx="1"/>
          </p:nvPr>
        </p:nvSpPr>
        <p:spPr>
          <a:xfrm>
            <a:off x="987972" y="1222626"/>
            <a:ext cx="10657490" cy="5140548"/>
          </a:xfrm>
        </p:spPr>
        <p:txBody>
          <a:bodyPr>
            <a:normAutofit/>
          </a:bodyPr>
          <a:lstStyle/>
          <a:p>
            <a:r>
              <a:rPr lang="en-CA" dirty="0"/>
              <a:t>“d” &lt; “f”</a:t>
            </a:r>
          </a:p>
          <a:p>
            <a:r>
              <a:rPr lang="en-CA" dirty="0"/>
              <a:t>“d” == “D”</a:t>
            </a:r>
          </a:p>
          <a:p>
            <a:r>
              <a:rPr lang="en-CA" dirty="0"/>
              <a:t>0.1 &gt;= 0</a:t>
            </a:r>
          </a:p>
          <a:p>
            <a:endParaRPr lang="en-CA" dirty="0"/>
          </a:p>
          <a:p>
            <a:r>
              <a:rPr lang="en-CA" dirty="0"/>
              <a:t>Var3=3; Var4=Var3^3; Var5=Var3*Var4</a:t>
            </a:r>
          </a:p>
          <a:p>
            <a:r>
              <a:rPr lang="en-CA" dirty="0"/>
              <a:t>Var3&lt;10 AND Var5&lt;10</a:t>
            </a:r>
          </a:p>
          <a:p>
            <a:r>
              <a:rPr lang="en-CA" dirty="0"/>
              <a:t>Var3&lt;10 || Var5&lt;10</a:t>
            </a:r>
          </a:p>
          <a:p>
            <a:r>
              <a:rPr lang="en-CA" dirty="0"/>
              <a:t>!((Var4==27) &amp;&amp; (Var5%8=1))</a:t>
            </a:r>
          </a:p>
        </p:txBody>
      </p:sp>
    </p:spTree>
    <p:extLst>
      <p:ext uri="{BB962C8B-B14F-4D97-AF65-F5344CB8AC3E}">
        <p14:creationId xmlns:p14="http://schemas.microsoft.com/office/powerpoint/2010/main" val="33116388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51F150B-CD36-EC43-A80B-C4F967B90C86}"/>
              </a:ext>
            </a:extLst>
          </p:cNvPr>
          <p:cNvSpPr txBox="1">
            <a:spLocks/>
          </p:cNvSpPr>
          <p:nvPr/>
        </p:nvSpPr>
        <p:spPr>
          <a:xfrm>
            <a:off x="442912" y="444398"/>
            <a:ext cx="11306176" cy="681875"/>
          </a:xfrm>
          <a:prstGeom prst="rect">
            <a:avLst/>
          </a:prstGeom>
        </p:spPr>
        <p:txBody>
          <a:bodyPr vert="horz" lIns="0" tIns="45720" rIns="91440" bIns="45720" rtlCol="0" anchor="ctr" anchorCtr="0">
            <a:normAutofit fontScale="90000" lnSpcReduction="10000"/>
          </a:bodyPr>
          <a:lstStyle>
            <a:lvl1pPr algn="l" defTabSz="914400" rtl="0" eaLnBrk="1" latinLnBrk="0" hangingPunct="1">
              <a:lnSpc>
                <a:spcPct val="100000"/>
              </a:lnSpc>
              <a:spcBef>
                <a:spcPct val="0"/>
              </a:spcBef>
              <a:buNone/>
              <a:defRPr sz="4400" b="1" kern="1200">
                <a:solidFill>
                  <a:srgbClr val="E6005B"/>
                </a:solidFill>
                <a:latin typeface="Arial" panose="020B0604020202020204" pitchFamily="34" charset="0"/>
                <a:ea typeface="+mj-ea"/>
                <a:cs typeface="Arial" panose="020B0604020202020204" pitchFamily="34" charset="0"/>
              </a:defRPr>
            </a:lvl1pPr>
          </a:lstStyle>
          <a:p>
            <a:pPr algn="ctr"/>
            <a:r>
              <a:rPr lang="en-US" dirty="0"/>
              <a:t>True or false?</a:t>
            </a:r>
          </a:p>
        </p:txBody>
      </p:sp>
      <p:sp>
        <p:nvSpPr>
          <p:cNvPr id="9" name="Tijdelijke aanduiding voor inhoud 5">
            <a:extLst>
              <a:ext uri="{FF2B5EF4-FFF2-40B4-BE49-F238E27FC236}">
                <a16:creationId xmlns:a16="http://schemas.microsoft.com/office/drawing/2014/main" id="{236654F0-D29E-AE4F-A966-9762A2AB84EB}"/>
              </a:ext>
            </a:extLst>
          </p:cNvPr>
          <p:cNvSpPr>
            <a:spLocks noGrp="1"/>
          </p:cNvSpPr>
          <p:nvPr>
            <p:ph idx="1"/>
          </p:nvPr>
        </p:nvSpPr>
        <p:spPr>
          <a:xfrm>
            <a:off x="987972" y="1222626"/>
            <a:ext cx="10657490" cy="5140548"/>
          </a:xfrm>
        </p:spPr>
        <p:txBody>
          <a:bodyPr>
            <a:normAutofit/>
          </a:bodyPr>
          <a:lstStyle/>
          <a:p>
            <a:r>
              <a:rPr lang="en-CA" dirty="0"/>
              <a:t>“d” &lt; “f”						TRUE</a:t>
            </a:r>
          </a:p>
          <a:p>
            <a:r>
              <a:rPr lang="en-CA" dirty="0"/>
              <a:t>“d” == “D”						FALSE</a:t>
            </a:r>
          </a:p>
          <a:p>
            <a:r>
              <a:rPr lang="en-CA" dirty="0"/>
              <a:t>0.1 &gt;= 0						TRUE</a:t>
            </a:r>
          </a:p>
          <a:p>
            <a:endParaRPr lang="en-CA" dirty="0"/>
          </a:p>
          <a:p>
            <a:r>
              <a:rPr lang="en-CA" dirty="0"/>
              <a:t>Var3=3; Var4=Var3^3; Var5=Var3*Var4</a:t>
            </a:r>
          </a:p>
          <a:p>
            <a:r>
              <a:rPr lang="en-CA" dirty="0"/>
              <a:t>Var3&lt;10 AND Var5&lt;10				FALSE</a:t>
            </a:r>
          </a:p>
          <a:p>
            <a:r>
              <a:rPr lang="en-CA" dirty="0"/>
              <a:t>Var3&lt;10 || Var5&lt;10				TRUE</a:t>
            </a:r>
          </a:p>
          <a:p>
            <a:r>
              <a:rPr lang="en-CA" dirty="0"/>
              <a:t>!((Var4==27) &amp;&amp; (Var5%8=1))			FALSE</a:t>
            </a:r>
          </a:p>
        </p:txBody>
      </p:sp>
    </p:spTree>
    <p:extLst>
      <p:ext uri="{BB962C8B-B14F-4D97-AF65-F5344CB8AC3E}">
        <p14:creationId xmlns:p14="http://schemas.microsoft.com/office/powerpoint/2010/main" val="28076653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4DFE8-7E94-7D42-8F57-AE1BC6C92109}"/>
              </a:ext>
            </a:extLst>
          </p:cNvPr>
          <p:cNvSpPr>
            <a:spLocks noGrp="1"/>
          </p:cNvSpPr>
          <p:nvPr>
            <p:ph type="ctrTitle"/>
          </p:nvPr>
        </p:nvSpPr>
        <p:spPr>
          <a:xfrm>
            <a:off x="442912" y="3086371"/>
            <a:ext cx="11306175" cy="685258"/>
          </a:xfrm>
        </p:spPr>
        <p:txBody>
          <a:bodyPr>
            <a:noAutofit/>
          </a:bodyPr>
          <a:lstStyle/>
          <a:p>
            <a:pPr algn="ctr"/>
            <a:r>
              <a:rPr lang="en-GB" sz="4400" dirty="0"/>
              <a:t>Break</a:t>
            </a:r>
            <a:endParaRPr lang="en-US" sz="4400" dirty="0"/>
          </a:p>
        </p:txBody>
      </p:sp>
    </p:spTree>
    <p:extLst>
      <p:ext uri="{BB962C8B-B14F-4D97-AF65-F5344CB8AC3E}">
        <p14:creationId xmlns:p14="http://schemas.microsoft.com/office/powerpoint/2010/main" val="9763079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51F150B-CD36-EC43-A80B-C4F967B90C86}"/>
              </a:ext>
            </a:extLst>
          </p:cNvPr>
          <p:cNvSpPr txBox="1">
            <a:spLocks/>
          </p:cNvSpPr>
          <p:nvPr/>
        </p:nvSpPr>
        <p:spPr>
          <a:xfrm>
            <a:off x="442912" y="444398"/>
            <a:ext cx="11306176" cy="681875"/>
          </a:xfrm>
          <a:prstGeom prst="rect">
            <a:avLst/>
          </a:prstGeom>
        </p:spPr>
        <p:txBody>
          <a:bodyPr vert="horz" lIns="0" tIns="45720" rIns="91440" bIns="45720" rtlCol="0" anchor="ctr" anchorCtr="0">
            <a:normAutofit fontScale="90000" lnSpcReduction="10000"/>
          </a:bodyPr>
          <a:lstStyle>
            <a:lvl1pPr algn="l" defTabSz="914400" rtl="0" eaLnBrk="1" latinLnBrk="0" hangingPunct="1">
              <a:lnSpc>
                <a:spcPct val="100000"/>
              </a:lnSpc>
              <a:spcBef>
                <a:spcPct val="0"/>
              </a:spcBef>
              <a:buNone/>
              <a:defRPr sz="4400" b="1" kern="1200">
                <a:solidFill>
                  <a:srgbClr val="E6005B"/>
                </a:solidFill>
                <a:latin typeface="Arial" panose="020B0604020202020204" pitchFamily="34" charset="0"/>
                <a:ea typeface="+mj-ea"/>
                <a:cs typeface="Arial" panose="020B0604020202020204" pitchFamily="34" charset="0"/>
              </a:defRPr>
            </a:lvl1pPr>
          </a:lstStyle>
          <a:p>
            <a:pPr algn="ctr"/>
            <a:r>
              <a:rPr lang="en-US" dirty="0"/>
              <a:t>Selection</a:t>
            </a:r>
          </a:p>
        </p:txBody>
      </p:sp>
      <p:sp>
        <p:nvSpPr>
          <p:cNvPr id="9" name="Tijdelijke aanduiding voor inhoud 5">
            <a:extLst>
              <a:ext uri="{FF2B5EF4-FFF2-40B4-BE49-F238E27FC236}">
                <a16:creationId xmlns:a16="http://schemas.microsoft.com/office/drawing/2014/main" id="{236654F0-D29E-AE4F-A966-9762A2AB84EB}"/>
              </a:ext>
            </a:extLst>
          </p:cNvPr>
          <p:cNvSpPr>
            <a:spLocks noGrp="1"/>
          </p:cNvSpPr>
          <p:nvPr>
            <p:ph idx="1"/>
          </p:nvPr>
        </p:nvSpPr>
        <p:spPr>
          <a:xfrm>
            <a:off x="987972" y="1222626"/>
            <a:ext cx="6165182" cy="5140548"/>
          </a:xfrm>
        </p:spPr>
        <p:txBody>
          <a:bodyPr>
            <a:normAutofit fontScale="77500" lnSpcReduction="20000"/>
          </a:bodyPr>
          <a:lstStyle/>
          <a:p>
            <a:r>
              <a:rPr lang="en-CA" dirty="0"/>
              <a:t>Decision made on if a condition is met</a:t>
            </a:r>
          </a:p>
          <a:p>
            <a:pPr lvl="1"/>
            <a:r>
              <a:rPr lang="en-CA" dirty="0"/>
              <a:t>Set up decision trees</a:t>
            </a:r>
          </a:p>
          <a:p>
            <a:r>
              <a:rPr lang="en-CA" dirty="0"/>
              <a:t>If… else statements</a:t>
            </a:r>
          </a:p>
          <a:p>
            <a:r>
              <a:rPr lang="en-CA" dirty="0"/>
              <a:t>If &lt;operation&gt; == true:</a:t>
            </a:r>
          </a:p>
          <a:p>
            <a:pPr lvl="1"/>
            <a:r>
              <a:rPr lang="en-CA" dirty="0"/>
              <a:t>Do task 1</a:t>
            </a:r>
          </a:p>
          <a:p>
            <a:r>
              <a:rPr lang="en-CA" dirty="0"/>
              <a:t>Else:</a:t>
            </a:r>
          </a:p>
          <a:p>
            <a:pPr lvl="1"/>
            <a:r>
              <a:rPr lang="en-CA" dirty="0"/>
              <a:t>Do task 2</a:t>
            </a:r>
          </a:p>
          <a:p>
            <a:endParaRPr lang="en-CA" dirty="0"/>
          </a:p>
          <a:p>
            <a:r>
              <a:rPr lang="en-CA" dirty="0"/>
              <a:t>Can have multi decisions with elseif statements</a:t>
            </a:r>
          </a:p>
          <a:p>
            <a:r>
              <a:rPr lang="en-CA" dirty="0"/>
              <a:t>If &lt;operation1&gt; == true:</a:t>
            </a:r>
          </a:p>
          <a:p>
            <a:pPr lvl="1"/>
            <a:r>
              <a:rPr lang="en-CA" dirty="0"/>
              <a:t>Do task 1</a:t>
            </a:r>
          </a:p>
          <a:p>
            <a:r>
              <a:rPr lang="en-CA" dirty="0"/>
              <a:t>Elseif &lt;operation2&gt; == true:</a:t>
            </a:r>
          </a:p>
          <a:p>
            <a:pPr lvl="1"/>
            <a:r>
              <a:rPr lang="en-CA" dirty="0"/>
              <a:t>Do task 3</a:t>
            </a:r>
          </a:p>
          <a:p>
            <a:r>
              <a:rPr lang="en-CA" dirty="0"/>
              <a:t>Else:</a:t>
            </a:r>
          </a:p>
          <a:p>
            <a:pPr lvl="1"/>
            <a:r>
              <a:rPr lang="en-CA" dirty="0"/>
              <a:t>Do task 4</a:t>
            </a:r>
          </a:p>
          <a:p>
            <a:endParaRPr lang="en-CA" dirty="0"/>
          </a:p>
          <a:p>
            <a:endParaRPr lang="en-CA" dirty="0"/>
          </a:p>
          <a:p>
            <a:pPr lvl="1"/>
            <a:endParaRPr lang="en-CA" dirty="0"/>
          </a:p>
        </p:txBody>
      </p:sp>
      <p:pic>
        <p:nvPicPr>
          <p:cNvPr id="14340" name="Picture 4" descr="One-way selection, Selection statements, By OpenStax (Page 2/5) | Jobilize">
            <a:extLst>
              <a:ext uri="{FF2B5EF4-FFF2-40B4-BE49-F238E27FC236}">
                <a16:creationId xmlns:a16="http://schemas.microsoft.com/office/drawing/2014/main" id="{D7E2525D-80B0-D74C-3D90-3BFDB5DF55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53154" y="1659300"/>
            <a:ext cx="4889500" cy="42672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E58F3FEC-5DFC-531F-6080-7A5A07315F0D}"/>
              </a:ext>
            </a:extLst>
          </p:cNvPr>
          <p:cNvSpPr txBox="1"/>
          <p:nvPr/>
        </p:nvSpPr>
        <p:spPr>
          <a:xfrm>
            <a:off x="6290841" y="6459527"/>
            <a:ext cx="6099858" cy="261610"/>
          </a:xfrm>
          <a:prstGeom prst="rect">
            <a:avLst/>
          </a:prstGeom>
          <a:noFill/>
        </p:spPr>
        <p:txBody>
          <a:bodyPr wrap="square">
            <a:spAutoFit/>
          </a:bodyPr>
          <a:lstStyle/>
          <a:p>
            <a:r>
              <a:rPr lang="en-GB" sz="1100" dirty="0"/>
              <a:t>https://</a:t>
            </a:r>
            <a:r>
              <a:rPr lang="en-GB" sz="1100" dirty="0" err="1"/>
              <a:t>www.jobilize.com</a:t>
            </a:r>
            <a:r>
              <a:rPr lang="en-GB" sz="1100" dirty="0"/>
              <a:t>/course/section/one-way-selection-selection-statements-by-</a:t>
            </a:r>
            <a:r>
              <a:rPr lang="en-GB" sz="1100" dirty="0" err="1"/>
              <a:t>openstax</a:t>
            </a:r>
            <a:endParaRPr lang="en-GB" sz="1100" dirty="0"/>
          </a:p>
        </p:txBody>
      </p:sp>
    </p:spTree>
    <p:extLst>
      <p:ext uri="{BB962C8B-B14F-4D97-AF65-F5344CB8AC3E}">
        <p14:creationId xmlns:p14="http://schemas.microsoft.com/office/powerpoint/2010/main" val="354900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51F150B-CD36-EC43-A80B-C4F967B90C86}"/>
              </a:ext>
            </a:extLst>
          </p:cNvPr>
          <p:cNvSpPr txBox="1">
            <a:spLocks/>
          </p:cNvSpPr>
          <p:nvPr/>
        </p:nvSpPr>
        <p:spPr>
          <a:xfrm>
            <a:off x="442912" y="444398"/>
            <a:ext cx="11306176" cy="681875"/>
          </a:xfrm>
          <a:prstGeom prst="rect">
            <a:avLst/>
          </a:prstGeom>
        </p:spPr>
        <p:txBody>
          <a:bodyPr vert="horz" lIns="0" tIns="45720" rIns="91440" bIns="45720" rtlCol="0" anchor="ctr" anchorCtr="0">
            <a:normAutofit fontScale="90000" lnSpcReduction="10000"/>
          </a:bodyPr>
          <a:lstStyle>
            <a:lvl1pPr algn="l" defTabSz="914400" rtl="0" eaLnBrk="1" latinLnBrk="0" hangingPunct="1">
              <a:lnSpc>
                <a:spcPct val="100000"/>
              </a:lnSpc>
              <a:spcBef>
                <a:spcPct val="0"/>
              </a:spcBef>
              <a:buNone/>
              <a:defRPr sz="4400" b="1" kern="1200">
                <a:solidFill>
                  <a:srgbClr val="E6005B"/>
                </a:solidFill>
                <a:latin typeface="Arial" panose="020B0604020202020204" pitchFamily="34" charset="0"/>
                <a:ea typeface="+mj-ea"/>
                <a:cs typeface="Arial" panose="020B0604020202020204" pitchFamily="34" charset="0"/>
              </a:defRPr>
            </a:lvl1pPr>
          </a:lstStyle>
          <a:p>
            <a:pPr algn="ctr"/>
            <a:r>
              <a:rPr lang="en-US" dirty="0"/>
              <a:t>Iteration</a:t>
            </a:r>
          </a:p>
        </p:txBody>
      </p:sp>
      <p:sp>
        <p:nvSpPr>
          <p:cNvPr id="9" name="Tijdelijke aanduiding voor inhoud 5">
            <a:extLst>
              <a:ext uri="{FF2B5EF4-FFF2-40B4-BE49-F238E27FC236}">
                <a16:creationId xmlns:a16="http://schemas.microsoft.com/office/drawing/2014/main" id="{236654F0-D29E-AE4F-A966-9762A2AB84EB}"/>
              </a:ext>
            </a:extLst>
          </p:cNvPr>
          <p:cNvSpPr>
            <a:spLocks noGrp="1"/>
          </p:cNvSpPr>
          <p:nvPr>
            <p:ph idx="1"/>
          </p:nvPr>
        </p:nvSpPr>
        <p:spPr>
          <a:xfrm>
            <a:off x="987972" y="1222626"/>
            <a:ext cx="10262620" cy="5140548"/>
          </a:xfrm>
        </p:spPr>
        <p:txBody>
          <a:bodyPr>
            <a:normAutofit lnSpcReduction="10000"/>
          </a:bodyPr>
          <a:lstStyle/>
          <a:p>
            <a:r>
              <a:rPr lang="en-CA" dirty="0"/>
              <a:t>Also called looping</a:t>
            </a:r>
          </a:p>
          <a:p>
            <a:r>
              <a:rPr lang="en-CA" dirty="0"/>
              <a:t>Doing same tasks on a set of inputs</a:t>
            </a:r>
          </a:p>
          <a:p>
            <a:r>
              <a:rPr lang="en-CA" dirty="0"/>
              <a:t>Requires 3 things:</a:t>
            </a:r>
          </a:p>
          <a:p>
            <a:pPr lvl="1"/>
            <a:r>
              <a:rPr lang="en-CA" dirty="0"/>
              <a:t>Set of items to iterate through</a:t>
            </a:r>
          </a:p>
          <a:p>
            <a:pPr lvl="2"/>
            <a:r>
              <a:rPr lang="en-CA" dirty="0"/>
              <a:t>List, dictionary, array </a:t>
            </a:r>
            <a:r>
              <a:rPr lang="en-CA" dirty="0" err="1"/>
              <a:t>etc</a:t>
            </a:r>
            <a:endParaRPr lang="en-CA" dirty="0"/>
          </a:p>
          <a:p>
            <a:pPr lvl="1"/>
            <a:r>
              <a:rPr lang="en-CA" dirty="0"/>
              <a:t>Variable to store item from set being processed in current iteration</a:t>
            </a:r>
          </a:p>
          <a:p>
            <a:pPr lvl="2"/>
            <a:r>
              <a:rPr lang="en-CA" dirty="0"/>
              <a:t>Basic data type</a:t>
            </a:r>
          </a:p>
          <a:p>
            <a:pPr lvl="1"/>
            <a:r>
              <a:rPr lang="en-CA" dirty="0"/>
              <a:t>Condition to finish loop</a:t>
            </a:r>
          </a:p>
          <a:p>
            <a:r>
              <a:rPr lang="en-CA" dirty="0"/>
              <a:t>Two types of loops:</a:t>
            </a:r>
          </a:p>
          <a:p>
            <a:pPr lvl="1"/>
            <a:r>
              <a:rPr lang="en-CA" dirty="0"/>
              <a:t>Condition controlled</a:t>
            </a:r>
          </a:p>
          <a:p>
            <a:pPr lvl="2"/>
            <a:r>
              <a:rPr lang="en-CA" dirty="0"/>
              <a:t>Infinite loop that stops when a certain condition is met</a:t>
            </a:r>
          </a:p>
          <a:p>
            <a:pPr lvl="1"/>
            <a:r>
              <a:rPr lang="en-CA" dirty="0"/>
              <a:t>Count controlled</a:t>
            </a:r>
          </a:p>
          <a:p>
            <a:pPr lvl="2"/>
            <a:r>
              <a:rPr lang="en-CA" dirty="0"/>
              <a:t>Repeat a specific number of times</a:t>
            </a:r>
          </a:p>
        </p:txBody>
      </p:sp>
    </p:spTree>
    <p:extLst>
      <p:ext uri="{BB962C8B-B14F-4D97-AF65-F5344CB8AC3E}">
        <p14:creationId xmlns:p14="http://schemas.microsoft.com/office/powerpoint/2010/main" val="32552410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51F150B-CD36-EC43-A80B-C4F967B90C86}"/>
              </a:ext>
            </a:extLst>
          </p:cNvPr>
          <p:cNvSpPr txBox="1">
            <a:spLocks/>
          </p:cNvSpPr>
          <p:nvPr/>
        </p:nvSpPr>
        <p:spPr>
          <a:xfrm>
            <a:off x="442912" y="444398"/>
            <a:ext cx="11306176" cy="681875"/>
          </a:xfrm>
          <a:prstGeom prst="rect">
            <a:avLst/>
          </a:prstGeom>
        </p:spPr>
        <p:txBody>
          <a:bodyPr vert="horz" lIns="0" tIns="45720" rIns="91440" bIns="45720" rtlCol="0" anchor="ctr" anchorCtr="0">
            <a:normAutofit fontScale="90000" lnSpcReduction="10000"/>
          </a:bodyPr>
          <a:lstStyle>
            <a:lvl1pPr algn="l" defTabSz="914400" rtl="0" eaLnBrk="1" latinLnBrk="0" hangingPunct="1">
              <a:lnSpc>
                <a:spcPct val="100000"/>
              </a:lnSpc>
              <a:spcBef>
                <a:spcPct val="0"/>
              </a:spcBef>
              <a:buNone/>
              <a:defRPr sz="4400" b="1" kern="1200">
                <a:solidFill>
                  <a:srgbClr val="E6005B"/>
                </a:solidFill>
                <a:latin typeface="Arial" panose="020B0604020202020204" pitchFamily="34" charset="0"/>
                <a:ea typeface="+mj-ea"/>
                <a:cs typeface="Arial" panose="020B0604020202020204" pitchFamily="34" charset="0"/>
              </a:defRPr>
            </a:lvl1pPr>
          </a:lstStyle>
          <a:p>
            <a:pPr algn="ctr"/>
            <a:r>
              <a:rPr lang="en-US" dirty="0"/>
              <a:t>Condition controlled</a:t>
            </a:r>
          </a:p>
        </p:txBody>
      </p:sp>
      <p:sp>
        <p:nvSpPr>
          <p:cNvPr id="9" name="Tijdelijke aanduiding voor inhoud 5">
            <a:extLst>
              <a:ext uri="{FF2B5EF4-FFF2-40B4-BE49-F238E27FC236}">
                <a16:creationId xmlns:a16="http://schemas.microsoft.com/office/drawing/2014/main" id="{236654F0-D29E-AE4F-A966-9762A2AB84EB}"/>
              </a:ext>
            </a:extLst>
          </p:cNvPr>
          <p:cNvSpPr>
            <a:spLocks noGrp="1"/>
          </p:cNvSpPr>
          <p:nvPr>
            <p:ph idx="1"/>
          </p:nvPr>
        </p:nvSpPr>
        <p:spPr>
          <a:xfrm>
            <a:off x="987972" y="1222626"/>
            <a:ext cx="10262620" cy="5140548"/>
          </a:xfrm>
        </p:spPr>
        <p:txBody>
          <a:bodyPr>
            <a:normAutofit/>
          </a:bodyPr>
          <a:lstStyle/>
          <a:p>
            <a:r>
              <a:rPr lang="en-CA" dirty="0"/>
              <a:t>Indefinite loops</a:t>
            </a:r>
          </a:p>
          <a:p>
            <a:r>
              <a:rPr lang="en-CA" dirty="0"/>
              <a:t>Types: </a:t>
            </a:r>
          </a:p>
          <a:p>
            <a:pPr lvl="1"/>
            <a:r>
              <a:rPr lang="en-CA" dirty="0"/>
              <a:t>While</a:t>
            </a:r>
          </a:p>
          <a:p>
            <a:pPr lvl="1"/>
            <a:r>
              <a:rPr lang="en-CA" dirty="0"/>
              <a:t>Do while</a:t>
            </a:r>
          </a:p>
          <a:p>
            <a:pPr lvl="1"/>
            <a:r>
              <a:rPr lang="en-CA" dirty="0"/>
              <a:t>Repeat until</a:t>
            </a:r>
          </a:p>
          <a:p>
            <a:r>
              <a:rPr lang="en-CA" dirty="0"/>
              <a:t>General format:</a:t>
            </a:r>
          </a:p>
          <a:p>
            <a:pPr lvl="1"/>
            <a:r>
              <a:rPr lang="en-CA" dirty="0"/>
              <a:t>While variable doesn’t meet condition</a:t>
            </a:r>
          </a:p>
          <a:p>
            <a:pPr lvl="1"/>
            <a:r>
              <a:rPr lang="en-CA" dirty="0"/>
              <a:t>Do</a:t>
            </a:r>
          </a:p>
          <a:p>
            <a:pPr lvl="2"/>
            <a:r>
              <a:rPr lang="en-CA" dirty="0"/>
              <a:t>Set of tasks</a:t>
            </a:r>
          </a:p>
          <a:p>
            <a:pPr lvl="2"/>
            <a:r>
              <a:rPr lang="en-CA" dirty="0"/>
              <a:t>Update variable</a:t>
            </a:r>
          </a:p>
          <a:p>
            <a:pPr lvl="1"/>
            <a:r>
              <a:rPr lang="en-CA" dirty="0"/>
              <a:t>Done</a:t>
            </a:r>
          </a:p>
          <a:p>
            <a:pPr lvl="1"/>
            <a:endParaRPr lang="en-CA" dirty="0"/>
          </a:p>
        </p:txBody>
      </p:sp>
      <p:sp>
        <p:nvSpPr>
          <p:cNvPr id="3" name="TextBox 2">
            <a:extLst>
              <a:ext uri="{FF2B5EF4-FFF2-40B4-BE49-F238E27FC236}">
                <a16:creationId xmlns:a16="http://schemas.microsoft.com/office/drawing/2014/main" id="{F29152B2-C9DF-74E5-28A2-AF6BF9189C54}"/>
              </a:ext>
            </a:extLst>
          </p:cNvPr>
          <p:cNvSpPr txBox="1"/>
          <p:nvPr/>
        </p:nvSpPr>
        <p:spPr>
          <a:xfrm>
            <a:off x="8200663" y="6521577"/>
            <a:ext cx="6099858" cy="261610"/>
          </a:xfrm>
          <a:prstGeom prst="rect">
            <a:avLst/>
          </a:prstGeom>
          <a:noFill/>
        </p:spPr>
        <p:txBody>
          <a:bodyPr wrap="square">
            <a:spAutoFit/>
          </a:bodyPr>
          <a:lstStyle/>
          <a:p>
            <a:r>
              <a:rPr lang="en-GB" sz="1100" dirty="0"/>
              <a:t>https://</a:t>
            </a:r>
            <a:r>
              <a:rPr lang="en-GB" sz="1100" dirty="0" err="1"/>
              <a:t>www.geeksforgeeks.org</a:t>
            </a:r>
            <a:r>
              <a:rPr lang="en-GB" sz="1100" dirty="0"/>
              <a:t>/java-while-loop-with-examples/</a:t>
            </a:r>
          </a:p>
        </p:txBody>
      </p:sp>
      <p:pic>
        <p:nvPicPr>
          <p:cNvPr id="17412" name="Picture 4" descr="Java while loop with Examples - GeeksforGeeks">
            <a:extLst>
              <a:ext uri="{FF2B5EF4-FFF2-40B4-BE49-F238E27FC236}">
                <a16:creationId xmlns:a16="http://schemas.microsoft.com/office/drawing/2014/main" id="{CD1A5B68-C599-9F83-9328-0B6B96B2D81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22020" y="1972037"/>
            <a:ext cx="5629154" cy="34640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22209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51F150B-CD36-EC43-A80B-C4F967B90C86}"/>
              </a:ext>
            </a:extLst>
          </p:cNvPr>
          <p:cNvSpPr txBox="1">
            <a:spLocks/>
          </p:cNvSpPr>
          <p:nvPr/>
        </p:nvSpPr>
        <p:spPr>
          <a:xfrm>
            <a:off x="442912" y="444398"/>
            <a:ext cx="11306176" cy="681875"/>
          </a:xfrm>
          <a:prstGeom prst="rect">
            <a:avLst/>
          </a:prstGeom>
        </p:spPr>
        <p:txBody>
          <a:bodyPr vert="horz" lIns="0" tIns="45720" rIns="91440" bIns="45720" rtlCol="0" anchor="ctr" anchorCtr="0">
            <a:normAutofit fontScale="90000" lnSpcReduction="10000"/>
          </a:bodyPr>
          <a:lstStyle>
            <a:lvl1pPr algn="l" defTabSz="914400" rtl="0" eaLnBrk="1" latinLnBrk="0" hangingPunct="1">
              <a:lnSpc>
                <a:spcPct val="100000"/>
              </a:lnSpc>
              <a:spcBef>
                <a:spcPct val="0"/>
              </a:spcBef>
              <a:buNone/>
              <a:defRPr sz="4400" b="1" kern="1200">
                <a:solidFill>
                  <a:srgbClr val="E6005B"/>
                </a:solidFill>
                <a:latin typeface="Arial" panose="020B0604020202020204" pitchFamily="34" charset="0"/>
                <a:ea typeface="+mj-ea"/>
                <a:cs typeface="Arial" panose="020B0604020202020204" pitchFamily="34" charset="0"/>
              </a:defRPr>
            </a:lvl1pPr>
          </a:lstStyle>
          <a:p>
            <a:pPr algn="ctr"/>
            <a:r>
              <a:rPr lang="en-US" dirty="0"/>
              <a:t>Count controlled</a:t>
            </a:r>
          </a:p>
        </p:txBody>
      </p:sp>
      <p:sp>
        <p:nvSpPr>
          <p:cNvPr id="9" name="Tijdelijke aanduiding voor inhoud 5">
            <a:extLst>
              <a:ext uri="{FF2B5EF4-FFF2-40B4-BE49-F238E27FC236}">
                <a16:creationId xmlns:a16="http://schemas.microsoft.com/office/drawing/2014/main" id="{236654F0-D29E-AE4F-A966-9762A2AB84EB}"/>
              </a:ext>
            </a:extLst>
          </p:cNvPr>
          <p:cNvSpPr>
            <a:spLocks noGrp="1"/>
          </p:cNvSpPr>
          <p:nvPr>
            <p:ph idx="1"/>
          </p:nvPr>
        </p:nvSpPr>
        <p:spPr>
          <a:xfrm>
            <a:off x="987972" y="1222626"/>
            <a:ext cx="10262620" cy="5140548"/>
          </a:xfrm>
        </p:spPr>
        <p:txBody>
          <a:bodyPr>
            <a:normAutofit fontScale="92500" lnSpcReduction="10000"/>
          </a:bodyPr>
          <a:lstStyle/>
          <a:p>
            <a:r>
              <a:rPr lang="en-CA" dirty="0"/>
              <a:t>Definite loops</a:t>
            </a:r>
          </a:p>
          <a:p>
            <a:r>
              <a:rPr lang="en-CA" dirty="0"/>
              <a:t>Types: </a:t>
            </a:r>
          </a:p>
          <a:p>
            <a:pPr lvl="1"/>
            <a:r>
              <a:rPr lang="en-CA" dirty="0"/>
              <a:t>For</a:t>
            </a:r>
          </a:p>
          <a:p>
            <a:pPr lvl="1"/>
            <a:r>
              <a:rPr lang="en-CA" dirty="0"/>
              <a:t>For each</a:t>
            </a:r>
          </a:p>
          <a:p>
            <a:r>
              <a:rPr lang="en-CA" dirty="0"/>
              <a:t>General format:</a:t>
            </a:r>
          </a:p>
          <a:p>
            <a:pPr lvl="1"/>
            <a:r>
              <a:rPr lang="en-CA" dirty="0"/>
              <a:t>For variable in set of numbers</a:t>
            </a:r>
          </a:p>
          <a:p>
            <a:pPr lvl="1"/>
            <a:r>
              <a:rPr lang="en-CA" dirty="0"/>
              <a:t>Do</a:t>
            </a:r>
          </a:p>
          <a:p>
            <a:pPr lvl="2"/>
            <a:r>
              <a:rPr lang="en-CA" dirty="0"/>
              <a:t>Set of tasks</a:t>
            </a:r>
          </a:p>
          <a:p>
            <a:pPr lvl="1"/>
            <a:r>
              <a:rPr lang="en-CA" dirty="0"/>
              <a:t>Done</a:t>
            </a:r>
          </a:p>
          <a:p>
            <a:endParaRPr lang="en-CA" dirty="0"/>
          </a:p>
          <a:p>
            <a:pPr lvl="1"/>
            <a:r>
              <a:rPr lang="en-CA" dirty="0"/>
              <a:t>For each item in list</a:t>
            </a:r>
          </a:p>
          <a:p>
            <a:pPr lvl="1"/>
            <a:r>
              <a:rPr lang="en-CA" dirty="0"/>
              <a:t>Do</a:t>
            </a:r>
          </a:p>
          <a:p>
            <a:pPr lvl="2"/>
            <a:r>
              <a:rPr lang="en-CA" dirty="0"/>
              <a:t>Set of tasks</a:t>
            </a:r>
          </a:p>
          <a:p>
            <a:pPr lvl="1"/>
            <a:r>
              <a:rPr lang="en-CA" dirty="0"/>
              <a:t>Done</a:t>
            </a:r>
          </a:p>
          <a:p>
            <a:pPr lvl="1"/>
            <a:endParaRPr lang="en-CA" dirty="0"/>
          </a:p>
          <a:p>
            <a:endParaRPr lang="en-CA" dirty="0"/>
          </a:p>
          <a:p>
            <a:pPr lvl="1"/>
            <a:endParaRPr lang="en-CA" dirty="0"/>
          </a:p>
          <a:p>
            <a:pPr lvl="1"/>
            <a:endParaRPr lang="en-CA" dirty="0"/>
          </a:p>
        </p:txBody>
      </p:sp>
      <p:pic>
        <p:nvPicPr>
          <p:cNvPr id="17410" name="Picture 2" descr="For Loop in Java - GeeksforGeeks">
            <a:extLst>
              <a:ext uri="{FF2B5EF4-FFF2-40B4-BE49-F238E27FC236}">
                <a16:creationId xmlns:a16="http://schemas.microsoft.com/office/drawing/2014/main" id="{AE7EB87E-5C20-A3A5-0267-2FD1CD10E26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52317" y="1862027"/>
            <a:ext cx="6139683" cy="3773347"/>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F29152B2-C9DF-74E5-28A2-AF6BF9189C54}"/>
              </a:ext>
            </a:extLst>
          </p:cNvPr>
          <p:cNvSpPr txBox="1"/>
          <p:nvPr/>
        </p:nvSpPr>
        <p:spPr>
          <a:xfrm>
            <a:off x="8362709" y="6521577"/>
            <a:ext cx="6099858" cy="261610"/>
          </a:xfrm>
          <a:prstGeom prst="rect">
            <a:avLst/>
          </a:prstGeom>
          <a:noFill/>
        </p:spPr>
        <p:txBody>
          <a:bodyPr wrap="square">
            <a:spAutoFit/>
          </a:bodyPr>
          <a:lstStyle/>
          <a:p>
            <a:r>
              <a:rPr lang="en-GB" sz="1100" dirty="0"/>
              <a:t>https://</a:t>
            </a:r>
            <a:r>
              <a:rPr lang="en-GB" sz="1100" dirty="0" err="1"/>
              <a:t>www.geeksforgeeks.org</a:t>
            </a:r>
            <a:r>
              <a:rPr lang="en-GB" sz="1100" dirty="0"/>
              <a:t>/java-for-loop-with-examples/</a:t>
            </a:r>
          </a:p>
        </p:txBody>
      </p:sp>
    </p:spTree>
    <p:extLst>
      <p:ext uri="{BB962C8B-B14F-4D97-AF65-F5344CB8AC3E}">
        <p14:creationId xmlns:p14="http://schemas.microsoft.com/office/powerpoint/2010/main" val="12387932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51F150B-CD36-EC43-A80B-C4F967B90C86}"/>
              </a:ext>
            </a:extLst>
          </p:cNvPr>
          <p:cNvSpPr txBox="1">
            <a:spLocks/>
          </p:cNvSpPr>
          <p:nvPr/>
        </p:nvSpPr>
        <p:spPr>
          <a:xfrm>
            <a:off x="442912" y="444398"/>
            <a:ext cx="11306176" cy="681875"/>
          </a:xfrm>
          <a:prstGeom prst="rect">
            <a:avLst/>
          </a:prstGeom>
        </p:spPr>
        <p:txBody>
          <a:bodyPr vert="horz" lIns="0" tIns="45720" rIns="91440" bIns="45720" rtlCol="0" anchor="ctr" anchorCtr="0">
            <a:normAutofit fontScale="90000" lnSpcReduction="10000"/>
          </a:bodyPr>
          <a:lstStyle>
            <a:lvl1pPr algn="l" defTabSz="914400" rtl="0" eaLnBrk="1" latinLnBrk="0" hangingPunct="1">
              <a:lnSpc>
                <a:spcPct val="100000"/>
              </a:lnSpc>
              <a:spcBef>
                <a:spcPct val="0"/>
              </a:spcBef>
              <a:buNone/>
              <a:defRPr sz="4400" b="1" kern="1200">
                <a:solidFill>
                  <a:srgbClr val="E6005B"/>
                </a:solidFill>
                <a:latin typeface="Arial" panose="020B0604020202020204" pitchFamily="34" charset="0"/>
                <a:ea typeface="+mj-ea"/>
                <a:cs typeface="Arial" panose="020B0604020202020204" pitchFamily="34" charset="0"/>
              </a:defRPr>
            </a:lvl1pPr>
          </a:lstStyle>
          <a:p>
            <a:pPr algn="ctr"/>
            <a:r>
              <a:rPr lang="en-US" dirty="0"/>
              <a:t>Sequence and iteration tasks</a:t>
            </a:r>
          </a:p>
        </p:txBody>
      </p:sp>
      <p:sp>
        <p:nvSpPr>
          <p:cNvPr id="9" name="Tijdelijke aanduiding voor inhoud 5">
            <a:extLst>
              <a:ext uri="{FF2B5EF4-FFF2-40B4-BE49-F238E27FC236}">
                <a16:creationId xmlns:a16="http://schemas.microsoft.com/office/drawing/2014/main" id="{236654F0-D29E-AE4F-A966-9762A2AB84EB}"/>
              </a:ext>
            </a:extLst>
          </p:cNvPr>
          <p:cNvSpPr>
            <a:spLocks noGrp="1"/>
          </p:cNvSpPr>
          <p:nvPr>
            <p:ph idx="1"/>
          </p:nvPr>
        </p:nvSpPr>
        <p:spPr>
          <a:xfrm>
            <a:off x="987972" y="1222626"/>
            <a:ext cx="10262620" cy="5140548"/>
          </a:xfrm>
        </p:spPr>
        <p:txBody>
          <a:bodyPr>
            <a:normAutofit fontScale="92500" lnSpcReduction="10000"/>
          </a:bodyPr>
          <a:lstStyle/>
          <a:p>
            <a:r>
              <a:rPr lang="en-CA" dirty="0"/>
              <a:t>Also written on </a:t>
            </a:r>
            <a:r>
              <a:rPr lang="en-CA" dirty="0" err="1"/>
              <a:t>github</a:t>
            </a:r>
            <a:r>
              <a:rPr lang="en-CA" dirty="0"/>
              <a:t> website, with example answers</a:t>
            </a:r>
          </a:p>
          <a:p>
            <a:endParaRPr lang="en-CA" dirty="0"/>
          </a:p>
          <a:p>
            <a:r>
              <a:rPr lang="en-CA" dirty="0"/>
              <a:t>Initialise a variable with a certain real value. Write a statement that will add 10 to the variable if it is less than 10 and divide the variable by 10 if it is greater than or equal to 10</a:t>
            </a:r>
          </a:p>
          <a:p>
            <a:endParaRPr lang="en-CA" dirty="0"/>
          </a:p>
          <a:p>
            <a:r>
              <a:rPr lang="en-CA" dirty="0"/>
              <a:t>Write a for loop that will iterate from 1 to 10 and at each stage get the modulus 2 of the variable</a:t>
            </a:r>
          </a:p>
          <a:p>
            <a:endParaRPr lang="en-CA" dirty="0"/>
          </a:p>
          <a:p>
            <a:r>
              <a:rPr lang="en-CA" dirty="0"/>
              <a:t>Initialise a variable to be value 1. Write a while loop that continues until that variable is 100. Inside the loop, if the number is less than 10, get the number to the power of itself. If it is between 10 and 50, take away 5 from the number. If it is above 50, add 1 to the number</a:t>
            </a:r>
          </a:p>
        </p:txBody>
      </p:sp>
    </p:spTree>
    <p:extLst>
      <p:ext uri="{BB962C8B-B14F-4D97-AF65-F5344CB8AC3E}">
        <p14:creationId xmlns:p14="http://schemas.microsoft.com/office/powerpoint/2010/main" val="3936279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51F150B-CD36-EC43-A80B-C4F967B90C86}"/>
              </a:ext>
            </a:extLst>
          </p:cNvPr>
          <p:cNvSpPr txBox="1">
            <a:spLocks/>
          </p:cNvSpPr>
          <p:nvPr/>
        </p:nvSpPr>
        <p:spPr>
          <a:xfrm>
            <a:off x="442912" y="444398"/>
            <a:ext cx="11306176" cy="681875"/>
          </a:xfrm>
          <a:prstGeom prst="rect">
            <a:avLst/>
          </a:prstGeom>
        </p:spPr>
        <p:txBody>
          <a:bodyPr vert="horz" lIns="0" tIns="45720" rIns="91440" bIns="45720" rtlCol="0" anchor="ctr" anchorCtr="0">
            <a:normAutofit fontScale="90000" lnSpcReduction="10000"/>
          </a:bodyPr>
          <a:lstStyle>
            <a:lvl1pPr algn="l" defTabSz="914400" rtl="0" eaLnBrk="1" latinLnBrk="0" hangingPunct="1">
              <a:lnSpc>
                <a:spcPct val="100000"/>
              </a:lnSpc>
              <a:spcBef>
                <a:spcPct val="0"/>
              </a:spcBef>
              <a:buNone/>
              <a:defRPr sz="4400" b="1" kern="1200">
                <a:solidFill>
                  <a:srgbClr val="E6005B"/>
                </a:solidFill>
                <a:latin typeface="Arial" panose="020B0604020202020204" pitchFamily="34" charset="0"/>
                <a:ea typeface="+mj-ea"/>
                <a:cs typeface="Arial" panose="020B0604020202020204" pitchFamily="34" charset="0"/>
              </a:defRPr>
            </a:lvl1pPr>
          </a:lstStyle>
          <a:p>
            <a:pPr algn="ctr"/>
            <a:r>
              <a:rPr lang="en-US" dirty="0"/>
              <a:t>Learning outcomes</a:t>
            </a:r>
          </a:p>
        </p:txBody>
      </p:sp>
      <p:sp>
        <p:nvSpPr>
          <p:cNvPr id="2" name="TextBox 1">
            <a:extLst>
              <a:ext uri="{FF2B5EF4-FFF2-40B4-BE49-F238E27FC236}">
                <a16:creationId xmlns:a16="http://schemas.microsoft.com/office/drawing/2014/main" id="{A18A5017-86B8-8244-A6D6-22EB3CBB778D}"/>
              </a:ext>
            </a:extLst>
          </p:cNvPr>
          <p:cNvSpPr txBox="1"/>
          <p:nvPr/>
        </p:nvSpPr>
        <p:spPr>
          <a:xfrm>
            <a:off x="1427356" y="3044283"/>
            <a:ext cx="0" cy="0"/>
          </a:xfrm>
          <a:prstGeom prst="rect">
            <a:avLst/>
          </a:prstGeom>
          <a:noFill/>
        </p:spPr>
        <p:txBody>
          <a:bodyPr wrap="none" lIns="0" tIns="0" rIns="0" bIns="0" rtlCol="0" anchor="b" anchorCtr="0">
            <a:normAutofit fontScale="25000" lnSpcReduction="20000"/>
          </a:bodyPr>
          <a:lstStyle/>
          <a:p>
            <a:pPr algn="r"/>
            <a:endParaRPr lang="en-US" dirty="0"/>
          </a:p>
        </p:txBody>
      </p:sp>
      <p:sp>
        <p:nvSpPr>
          <p:cNvPr id="9" name="Tijdelijke aanduiding voor inhoud 5">
            <a:extLst>
              <a:ext uri="{FF2B5EF4-FFF2-40B4-BE49-F238E27FC236}">
                <a16:creationId xmlns:a16="http://schemas.microsoft.com/office/drawing/2014/main" id="{236654F0-D29E-AE4F-A966-9762A2AB84EB}"/>
              </a:ext>
            </a:extLst>
          </p:cNvPr>
          <p:cNvSpPr>
            <a:spLocks noGrp="1"/>
          </p:cNvSpPr>
          <p:nvPr>
            <p:ph idx="1"/>
          </p:nvPr>
        </p:nvSpPr>
        <p:spPr>
          <a:xfrm>
            <a:off x="987972" y="1222626"/>
            <a:ext cx="10657490" cy="5140548"/>
          </a:xfrm>
        </p:spPr>
        <p:txBody>
          <a:bodyPr>
            <a:normAutofit/>
          </a:bodyPr>
          <a:lstStyle/>
          <a:p>
            <a:r>
              <a:rPr lang="en-CA" dirty="0"/>
              <a:t>Recognise data types and variables</a:t>
            </a:r>
          </a:p>
          <a:p>
            <a:endParaRPr lang="en-CA" dirty="0"/>
          </a:p>
          <a:p>
            <a:r>
              <a:rPr lang="en-CA" dirty="0"/>
              <a:t>Describe arithmetic, relational and logic operators</a:t>
            </a:r>
          </a:p>
          <a:p>
            <a:endParaRPr lang="en-CA" dirty="0"/>
          </a:p>
          <a:p>
            <a:r>
              <a:rPr lang="en-CA" dirty="0"/>
              <a:t>Execute selection and iteration workflows</a:t>
            </a:r>
          </a:p>
          <a:p>
            <a:endParaRPr lang="en-CA" dirty="0"/>
          </a:p>
          <a:p>
            <a:r>
              <a:rPr lang="en-CA" dirty="0"/>
              <a:t>Express algorithms in pseudocode</a:t>
            </a:r>
          </a:p>
          <a:p>
            <a:endParaRPr lang="en-CA" dirty="0"/>
          </a:p>
          <a:p>
            <a:r>
              <a:rPr lang="en-CA" dirty="0"/>
              <a:t>Implement regular expressions</a:t>
            </a:r>
          </a:p>
        </p:txBody>
      </p:sp>
    </p:spTree>
    <p:extLst>
      <p:ext uri="{BB962C8B-B14F-4D97-AF65-F5344CB8AC3E}">
        <p14:creationId xmlns:p14="http://schemas.microsoft.com/office/powerpoint/2010/main" val="34181745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4DFE8-7E94-7D42-8F57-AE1BC6C92109}"/>
              </a:ext>
            </a:extLst>
          </p:cNvPr>
          <p:cNvSpPr>
            <a:spLocks noGrp="1"/>
          </p:cNvSpPr>
          <p:nvPr>
            <p:ph type="ctrTitle"/>
          </p:nvPr>
        </p:nvSpPr>
        <p:spPr>
          <a:xfrm>
            <a:off x="442912" y="3429000"/>
            <a:ext cx="11306175" cy="685258"/>
          </a:xfrm>
        </p:spPr>
        <p:txBody>
          <a:bodyPr>
            <a:noAutofit/>
          </a:bodyPr>
          <a:lstStyle/>
          <a:p>
            <a:pPr algn="ctr"/>
            <a:r>
              <a:rPr lang="en-GB" sz="4400" dirty="0"/>
              <a:t>Break</a:t>
            </a:r>
            <a:br>
              <a:rPr lang="en-GB" sz="4400" dirty="0"/>
            </a:br>
            <a:r>
              <a:rPr lang="en-GB" sz="4400" dirty="0"/>
              <a:t>(Download Notepad++ or BBEdit)</a:t>
            </a:r>
            <a:endParaRPr lang="en-US" sz="4400" dirty="0"/>
          </a:p>
        </p:txBody>
      </p:sp>
    </p:spTree>
    <p:extLst>
      <p:ext uri="{BB962C8B-B14F-4D97-AF65-F5344CB8AC3E}">
        <p14:creationId xmlns:p14="http://schemas.microsoft.com/office/powerpoint/2010/main" val="19286377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51F150B-CD36-EC43-A80B-C4F967B90C86}"/>
              </a:ext>
            </a:extLst>
          </p:cNvPr>
          <p:cNvSpPr txBox="1">
            <a:spLocks/>
          </p:cNvSpPr>
          <p:nvPr/>
        </p:nvSpPr>
        <p:spPr>
          <a:xfrm>
            <a:off x="442912" y="444398"/>
            <a:ext cx="11306176" cy="681875"/>
          </a:xfrm>
          <a:prstGeom prst="rect">
            <a:avLst/>
          </a:prstGeom>
        </p:spPr>
        <p:txBody>
          <a:bodyPr vert="horz" lIns="0" tIns="45720" rIns="91440" bIns="45720" rtlCol="0" anchor="ctr" anchorCtr="0">
            <a:normAutofit fontScale="90000" lnSpcReduction="10000"/>
          </a:bodyPr>
          <a:lstStyle>
            <a:lvl1pPr algn="l" defTabSz="914400" rtl="0" eaLnBrk="1" latinLnBrk="0" hangingPunct="1">
              <a:lnSpc>
                <a:spcPct val="100000"/>
              </a:lnSpc>
              <a:spcBef>
                <a:spcPct val="0"/>
              </a:spcBef>
              <a:buNone/>
              <a:defRPr sz="4400" b="1" kern="1200">
                <a:solidFill>
                  <a:srgbClr val="E6005B"/>
                </a:solidFill>
                <a:latin typeface="Arial" panose="020B0604020202020204" pitchFamily="34" charset="0"/>
                <a:ea typeface="+mj-ea"/>
                <a:cs typeface="Arial" panose="020B0604020202020204" pitchFamily="34" charset="0"/>
              </a:defRPr>
            </a:lvl1pPr>
          </a:lstStyle>
          <a:p>
            <a:pPr algn="ctr"/>
            <a:r>
              <a:rPr lang="en-US" dirty="0"/>
              <a:t>Pseudocode</a:t>
            </a:r>
          </a:p>
        </p:txBody>
      </p:sp>
      <p:sp>
        <p:nvSpPr>
          <p:cNvPr id="9" name="Tijdelijke aanduiding voor inhoud 5">
            <a:extLst>
              <a:ext uri="{FF2B5EF4-FFF2-40B4-BE49-F238E27FC236}">
                <a16:creationId xmlns:a16="http://schemas.microsoft.com/office/drawing/2014/main" id="{236654F0-D29E-AE4F-A966-9762A2AB84EB}"/>
              </a:ext>
            </a:extLst>
          </p:cNvPr>
          <p:cNvSpPr>
            <a:spLocks noGrp="1"/>
          </p:cNvSpPr>
          <p:nvPr>
            <p:ph idx="1"/>
          </p:nvPr>
        </p:nvSpPr>
        <p:spPr>
          <a:xfrm>
            <a:off x="987972" y="1222626"/>
            <a:ext cx="10262620" cy="5140548"/>
          </a:xfrm>
        </p:spPr>
        <p:txBody>
          <a:bodyPr>
            <a:normAutofit/>
          </a:bodyPr>
          <a:lstStyle/>
          <a:p>
            <a:endParaRPr lang="en-CA" dirty="0"/>
          </a:p>
          <a:p>
            <a:r>
              <a:rPr lang="en-CA" dirty="0"/>
              <a:t>Writing the steps of an algorithm without using the syntax of a </a:t>
            </a:r>
            <a:r>
              <a:rPr lang="en-CA"/>
              <a:t>specific programming </a:t>
            </a:r>
            <a:r>
              <a:rPr lang="en-CA" dirty="0"/>
              <a:t>language</a:t>
            </a:r>
          </a:p>
          <a:p>
            <a:endParaRPr lang="en-CA" dirty="0"/>
          </a:p>
          <a:p>
            <a:r>
              <a:rPr lang="en-CA" dirty="0"/>
              <a:t>Unambiguous step by step process that then can be translated to computer programme for execution</a:t>
            </a:r>
          </a:p>
          <a:p>
            <a:endParaRPr lang="en-CA" dirty="0"/>
          </a:p>
          <a:p>
            <a:r>
              <a:rPr lang="en-CA" dirty="0"/>
              <a:t>No correct syntax in pseudocode</a:t>
            </a:r>
          </a:p>
          <a:p>
            <a:pPr lvl="1"/>
            <a:r>
              <a:rPr lang="en-CA" dirty="0"/>
              <a:t>Must be </a:t>
            </a:r>
            <a:r>
              <a:rPr lang="en-CA" b="1" u="sng" dirty="0"/>
              <a:t>unambiguous</a:t>
            </a:r>
          </a:p>
          <a:p>
            <a:pPr lvl="1"/>
            <a:r>
              <a:rPr lang="en-CA" dirty="0"/>
              <a:t>Must cover all steps in the process</a:t>
            </a:r>
          </a:p>
        </p:txBody>
      </p:sp>
    </p:spTree>
    <p:extLst>
      <p:ext uri="{BB962C8B-B14F-4D97-AF65-F5344CB8AC3E}">
        <p14:creationId xmlns:p14="http://schemas.microsoft.com/office/powerpoint/2010/main" val="27100908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51F150B-CD36-EC43-A80B-C4F967B90C86}"/>
              </a:ext>
            </a:extLst>
          </p:cNvPr>
          <p:cNvSpPr txBox="1">
            <a:spLocks/>
          </p:cNvSpPr>
          <p:nvPr/>
        </p:nvSpPr>
        <p:spPr>
          <a:xfrm>
            <a:off x="442912" y="444398"/>
            <a:ext cx="11306176" cy="681875"/>
          </a:xfrm>
          <a:prstGeom prst="rect">
            <a:avLst/>
          </a:prstGeom>
        </p:spPr>
        <p:txBody>
          <a:bodyPr vert="horz" lIns="0" tIns="45720" rIns="91440" bIns="45720" rtlCol="0" anchor="ctr" anchorCtr="0">
            <a:normAutofit fontScale="90000" lnSpcReduction="10000"/>
          </a:bodyPr>
          <a:lstStyle>
            <a:lvl1pPr algn="l" defTabSz="914400" rtl="0" eaLnBrk="1" latinLnBrk="0" hangingPunct="1">
              <a:lnSpc>
                <a:spcPct val="100000"/>
              </a:lnSpc>
              <a:spcBef>
                <a:spcPct val="0"/>
              </a:spcBef>
              <a:buNone/>
              <a:defRPr sz="4400" b="1" kern="1200">
                <a:solidFill>
                  <a:srgbClr val="E6005B"/>
                </a:solidFill>
                <a:latin typeface="Arial" panose="020B0604020202020204" pitchFamily="34" charset="0"/>
                <a:ea typeface="+mj-ea"/>
                <a:cs typeface="Arial" panose="020B0604020202020204" pitchFamily="34" charset="0"/>
              </a:defRPr>
            </a:lvl1pPr>
          </a:lstStyle>
          <a:p>
            <a:pPr algn="ctr"/>
            <a:r>
              <a:rPr lang="en-US" dirty="0"/>
              <a:t>Pseudocode example 1</a:t>
            </a:r>
          </a:p>
        </p:txBody>
      </p:sp>
      <p:sp>
        <p:nvSpPr>
          <p:cNvPr id="9" name="Tijdelijke aanduiding voor inhoud 5">
            <a:extLst>
              <a:ext uri="{FF2B5EF4-FFF2-40B4-BE49-F238E27FC236}">
                <a16:creationId xmlns:a16="http://schemas.microsoft.com/office/drawing/2014/main" id="{236654F0-D29E-AE4F-A966-9762A2AB84EB}"/>
              </a:ext>
            </a:extLst>
          </p:cNvPr>
          <p:cNvSpPr>
            <a:spLocks noGrp="1"/>
          </p:cNvSpPr>
          <p:nvPr>
            <p:ph idx="1"/>
          </p:nvPr>
        </p:nvSpPr>
        <p:spPr>
          <a:xfrm>
            <a:off x="987972" y="1222626"/>
            <a:ext cx="10262620" cy="5140548"/>
          </a:xfrm>
        </p:spPr>
        <p:txBody>
          <a:bodyPr>
            <a:normAutofit/>
          </a:bodyPr>
          <a:lstStyle/>
          <a:p>
            <a:r>
              <a:rPr lang="en-CA" u="sng" dirty="0"/>
              <a:t>Check if a number is divisible by 4</a:t>
            </a:r>
          </a:p>
          <a:p>
            <a:endParaRPr lang="en-CA" u="sng" dirty="0"/>
          </a:p>
          <a:p>
            <a:r>
              <a:rPr lang="en-CA" dirty="0"/>
              <a:t>Assign number to variable</a:t>
            </a:r>
          </a:p>
          <a:p>
            <a:r>
              <a:rPr lang="en-CA" dirty="0"/>
              <a:t>Get modulus 4 of variable and store in another variable</a:t>
            </a:r>
          </a:p>
          <a:p>
            <a:r>
              <a:rPr lang="en-CA" dirty="0"/>
              <a:t>If modulus variable equals 0</a:t>
            </a:r>
          </a:p>
          <a:p>
            <a:pPr lvl="1"/>
            <a:r>
              <a:rPr lang="en-CA" dirty="0"/>
              <a:t>Print ‘Number is divisible by 4’</a:t>
            </a:r>
          </a:p>
          <a:p>
            <a:r>
              <a:rPr lang="en-CA" dirty="0"/>
              <a:t>Else</a:t>
            </a:r>
          </a:p>
          <a:p>
            <a:pPr lvl="1"/>
            <a:r>
              <a:rPr lang="en-CA" dirty="0"/>
              <a:t>Print ‘Number is not divisible by 4’</a:t>
            </a:r>
          </a:p>
        </p:txBody>
      </p:sp>
    </p:spTree>
    <p:extLst>
      <p:ext uri="{BB962C8B-B14F-4D97-AF65-F5344CB8AC3E}">
        <p14:creationId xmlns:p14="http://schemas.microsoft.com/office/powerpoint/2010/main" val="15284281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51F150B-CD36-EC43-A80B-C4F967B90C86}"/>
              </a:ext>
            </a:extLst>
          </p:cNvPr>
          <p:cNvSpPr txBox="1">
            <a:spLocks/>
          </p:cNvSpPr>
          <p:nvPr/>
        </p:nvSpPr>
        <p:spPr>
          <a:xfrm>
            <a:off x="442912" y="444398"/>
            <a:ext cx="11306176" cy="681875"/>
          </a:xfrm>
          <a:prstGeom prst="rect">
            <a:avLst/>
          </a:prstGeom>
        </p:spPr>
        <p:txBody>
          <a:bodyPr vert="horz" lIns="0" tIns="45720" rIns="91440" bIns="45720" rtlCol="0" anchor="ctr" anchorCtr="0">
            <a:normAutofit fontScale="90000" lnSpcReduction="10000"/>
          </a:bodyPr>
          <a:lstStyle>
            <a:lvl1pPr algn="l" defTabSz="914400" rtl="0" eaLnBrk="1" latinLnBrk="0" hangingPunct="1">
              <a:lnSpc>
                <a:spcPct val="100000"/>
              </a:lnSpc>
              <a:spcBef>
                <a:spcPct val="0"/>
              </a:spcBef>
              <a:buNone/>
              <a:defRPr sz="4400" b="1" kern="1200">
                <a:solidFill>
                  <a:srgbClr val="E6005B"/>
                </a:solidFill>
                <a:latin typeface="Arial" panose="020B0604020202020204" pitchFamily="34" charset="0"/>
                <a:ea typeface="+mj-ea"/>
                <a:cs typeface="Arial" panose="020B0604020202020204" pitchFamily="34" charset="0"/>
              </a:defRPr>
            </a:lvl1pPr>
          </a:lstStyle>
          <a:p>
            <a:pPr algn="ctr"/>
            <a:r>
              <a:rPr lang="en-US" dirty="0"/>
              <a:t>Pseudocode example 2.1</a:t>
            </a:r>
          </a:p>
        </p:txBody>
      </p:sp>
      <p:sp>
        <p:nvSpPr>
          <p:cNvPr id="9" name="Tijdelijke aanduiding voor inhoud 5">
            <a:extLst>
              <a:ext uri="{FF2B5EF4-FFF2-40B4-BE49-F238E27FC236}">
                <a16:creationId xmlns:a16="http://schemas.microsoft.com/office/drawing/2014/main" id="{236654F0-D29E-AE4F-A966-9762A2AB84EB}"/>
              </a:ext>
            </a:extLst>
          </p:cNvPr>
          <p:cNvSpPr>
            <a:spLocks noGrp="1"/>
          </p:cNvSpPr>
          <p:nvPr>
            <p:ph idx="1"/>
          </p:nvPr>
        </p:nvSpPr>
        <p:spPr>
          <a:xfrm>
            <a:off x="987972" y="1222626"/>
            <a:ext cx="10262620" cy="5140548"/>
          </a:xfrm>
        </p:spPr>
        <p:txBody>
          <a:bodyPr>
            <a:normAutofit/>
          </a:bodyPr>
          <a:lstStyle/>
          <a:p>
            <a:r>
              <a:rPr lang="en-CA" u="sng" dirty="0"/>
              <a:t>Add up all the even numbers between 0 and a defined stopping point</a:t>
            </a:r>
          </a:p>
          <a:p>
            <a:endParaRPr lang="en-CA" u="sng" dirty="0"/>
          </a:p>
          <a:p>
            <a:r>
              <a:rPr lang="en-CA" dirty="0"/>
              <a:t>Assign stopping point to variable</a:t>
            </a:r>
          </a:p>
          <a:p>
            <a:r>
              <a:rPr lang="en-CA" dirty="0"/>
              <a:t>Initialise variable to store the answer with value 0</a:t>
            </a:r>
          </a:p>
          <a:p>
            <a:r>
              <a:rPr lang="en-CA" dirty="0"/>
              <a:t>For every integer between 0 and the stopping point</a:t>
            </a:r>
          </a:p>
          <a:p>
            <a:pPr lvl="1"/>
            <a:r>
              <a:rPr lang="en-CA" dirty="0"/>
              <a:t>If the integer modulus 2 equals zero</a:t>
            </a:r>
          </a:p>
          <a:p>
            <a:pPr lvl="2"/>
            <a:r>
              <a:rPr lang="en-CA" dirty="0"/>
              <a:t>Add to the answer variable</a:t>
            </a:r>
          </a:p>
          <a:p>
            <a:r>
              <a:rPr lang="en-CA" dirty="0"/>
              <a:t>After loop finishes print answer variable </a:t>
            </a:r>
          </a:p>
        </p:txBody>
      </p:sp>
    </p:spTree>
    <p:extLst>
      <p:ext uri="{BB962C8B-B14F-4D97-AF65-F5344CB8AC3E}">
        <p14:creationId xmlns:p14="http://schemas.microsoft.com/office/powerpoint/2010/main" val="37484653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51F150B-CD36-EC43-A80B-C4F967B90C86}"/>
              </a:ext>
            </a:extLst>
          </p:cNvPr>
          <p:cNvSpPr txBox="1">
            <a:spLocks/>
          </p:cNvSpPr>
          <p:nvPr/>
        </p:nvSpPr>
        <p:spPr>
          <a:xfrm>
            <a:off x="442912" y="444398"/>
            <a:ext cx="11306176" cy="681875"/>
          </a:xfrm>
          <a:prstGeom prst="rect">
            <a:avLst/>
          </a:prstGeom>
        </p:spPr>
        <p:txBody>
          <a:bodyPr vert="horz" lIns="0" tIns="45720" rIns="91440" bIns="45720" rtlCol="0" anchor="ctr" anchorCtr="0">
            <a:normAutofit fontScale="90000" lnSpcReduction="10000"/>
          </a:bodyPr>
          <a:lstStyle>
            <a:lvl1pPr algn="l" defTabSz="914400" rtl="0" eaLnBrk="1" latinLnBrk="0" hangingPunct="1">
              <a:lnSpc>
                <a:spcPct val="100000"/>
              </a:lnSpc>
              <a:spcBef>
                <a:spcPct val="0"/>
              </a:spcBef>
              <a:buNone/>
              <a:defRPr sz="4400" b="1" kern="1200">
                <a:solidFill>
                  <a:srgbClr val="E6005B"/>
                </a:solidFill>
                <a:latin typeface="Arial" panose="020B0604020202020204" pitchFamily="34" charset="0"/>
                <a:ea typeface="+mj-ea"/>
                <a:cs typeface="Arial" panose="020B0604020202020204" pitchFamily="34" charset="0"/>
              </a:defRPr>
            </a:lvl1pPr>
          </a:lstStyle>
          <a:p>
            <a:pPr algn="ctr"/>
            <a:r>
              <a:rPr lang="en-US" dirty="0"/>
              <a:t>Pseudocode example 2.2</a:t>
            </a:r>
          </a:p>
        </p:txBody>
      </p:sp>
      <p:sp>
        <p:nvSpPr>
          <p:cNvPr id="9" name="Tijdelijke aanduiding voor inhoud 5">
            <a:extLst>
              <a:ext uri="{FF2B5EF4-FFF2-40B4-BE49-F238E27FC236}">
                <a16:creationId xmlns:a16="http://schemas.microsoft.com/office/drawing/2014/main" id="{236654F0-D29E-AE4F-A966-9762A2AB84EB}"/>
              </a:ext>
            </a:extLst>
          </p:cNvPr>
          <p:cNvSpPr>
            <a:spLocks noGrp="1"/>
          </p:cNvSpPr>
          <p:nvPr>
            <p:ph idx="1"/>
          </p:nvPr>
        </p:nvSpPr>
        <p:spPr>
          <a:xfrm>
            <a:off x="987972" y="1222626"/>
            <a:ext cx="10262620" cy="5140548"/>
          </a:xfrm>
        </p:spPr>
        <p:txBody>
          <a:bodyPr>
            <a:normAutofit/>
          </a:bodyPr>
          <a:lstStyle/>
          <a:p>
            <a:r>
              <a:rPr lang="en-CA" u="sng" dirty="0"/>
              <a:t>Add up all the even numbers between 0 and a defined stopping point</a:t>
            </a:r>
          </a:p>
          <a:p>
            <a:endParaRPr lang="en-CA" u="sng" dirty="0"/>
          </a:p>
          <a:p>
            <a:r>
              <a:rPr lang="en-CA" dirty="0"/>
              <a:t>Assign stopping point to variable</a:t>
            </a:r>
          </a:p>
          <a:p>
            <a:r>
              <a:rPr lang="en-CA" dirty="0"/>
              <a:t>Initialise variable to store the answer with value 0</a:t>
            </a:r>
          </a:p>
          <a:p>
            <a:r>
              <a:rPr lang="en-CA" dirty="0"/>
              <a:t>For every even integer between 0 and the stopping point</a:t>
            </a:r>
          </a:p>
          <a:p>
            <a:pPr lvl="1"/>
            <a:r>
              <a:rPr lang="en-CA" dirty="0"/>
              <a:t>Add to the answer variable</a:t>
            </a:r>
          </a:p>
          <a:p>
            <a:r>
              <a:rPr lang="en-CA" dirty="0"/>
              <a:t>After loop finishes print answer variable </a:t>
            </a:r>
          </a:p>
        </p:txBody>
      </p:sp>
    </p:spTree>
    <p:extLst>
      <p:ext uri="{BB962C8B-B14F-4D97-AF65-F5344CB8AC3E}">
        <p14:creationId xmlns:p14="http://schemas.microsoft.com/office/powerpoint/2010/main" val="626772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51F150B-CD36-EC43-A80B-C4F967B90C86}"/>
              </a:ext>
            </a:extLst>
          </p:cNvPr>
          <p:cNvSpPr txBox="1">
            <a:spLocks/>
          </p:cNvSpPr>
          <p:nvPr/>
        </p:nvSpPr>
        <p:spPr>
          <a:xfrm>
            <a:off x="442912" y="444398"/>
            <a:ext cx="11306176" cy="681875"/>
          </a:xfrm>
          <a:prstGeom prst="rect">
            <a:avLst/>
          </a:prstGeom>
        </p:spPr>
        <p:txBody>
          <a:bodyPr vert="horz" lIns="0" tIns="45720" rIns="91440" bIns="45720" rtlCol="0" anchor="ctr" anchorCtr="0">
            <a:normAutofit fontScale="90000" lnSpcReduction="10000"/>
          </a:bodyPr>
          <a:lstStyle>
            <a:lvl1pPr algn="l" defTabSz="914400" rtl="0" eaLnBrk="1" latinLnBrk="0" hangingPunct="1">
              <a:lnSpc>
                <a:spcPct val="100000"/>
              </a:lnSpc>
              <a:spcBef>
                <a:spcPct val="0"/>
              </a:spcBef>
              <a:buNone/>
              <a:defRPr sz="4400" b="1" kern="1200">
                <a:solidFill>
                  <a:srgbClr val="E6005B"/>
                </a:solidFill>
                <a:latin typeface="Arial" panose="020B0604020202020204" pitchFamily="34" charset="0"/>
                <a:ea typeface="+mj-ea"/>
                <a:cs typeface="Arial" panose="020B0604020202020204" pitchFamily="34" charset="0"/>
              </a:defRPr>
            </a:lvl1pPr>
          </a:lstStyle>
          <a:p>
            <a:pPr algn="ctr"/>
            <a:r>
              <a:rPr lang="en-US" dirty="0"/>
              <a:t>Pseudocode tasks</a:t>
            </a:r>
          </a:p>
        </p:txBody>
      </p:sp>
      <p:sp>
        <p:nvSpPr>
          <p:cNvPr id="9" name="Tijdelijke aanduiding voor inhoud 5">
            <a:extLst>
              <a:ext uri="{FF2B5EF4-FFF2-40B4-BE49-F238E27FC236}">
                <a16:creationId xmlns:a16="http://schemas.microsoft.com/office/drawing/2014/main" id="{236654F0-D29E-AE4F-A966-9762A2AB84EB}"/>
              </a:ext>
            </a:extLst>
          </p:cNvPr>
          <p:cNvSpPr>
            <a:spLocks noGrp="1"/>
          </p:cNvSpPr>
          <p:nvPr>
            <p:ph idx="1"/>
          </p:nvPr>
        </p:nvSpPr>
        <p:spPr>
          <a:xfrm>
            <a:off x="987972" y="1222626"/>
            <a:ext cx="10262620" cy="5140548"/>
          </a:xfrm>
        </p:spPr>
        <p:txBody>
          <a:bodyPr>
            <a:normAutofit fontScale="92500" lnSpcReduction="10000"/>
          </a:bodyPr>
          <a:lstStyle/>
          <a:p>
            <a:r>
              <a:rPr lang="en-CA" dirty="0"/>
              <a:t>Also written on </a:t>
            </a:r>
            <a:r>
              <a:rPr lang="en-CA" dirty="0" err="1"/>
              <a:t>github</a:t>
            </a:r>
            <a:r>
              <a:rPr lang="en-CA" dirty="0"/>
              <a:t> website, with example answers</a:t>
            </a:r>
          </a:p>
          <a:p>
            <a:endParaRPr lang="en-CA" dirty="0"/>
          </a:p>
          <a:p>
            <a:r>
              <a:rPr lang="en-CA" dirty="0"/>
              <a:t>Ask the user for 2 numbers and print out their product (i.e. multiply them together)</a:t>
            </a:r>
          </a:p>
          <a:p>
            <a:r>
              <a:rPr lang="en-CA" dirty="0"/>
              <a:t>Read in a string of letters and check if it is a valid DNA string</a:t>
            </a:r>
          </a:p>
          <a:p>
            <a:r>
              <a:rPr lang="en-CA" dirty="0"/>
              <a:t>Check if a string conforms to the pattern “patient_000000” where the 6 digits can be any numbers between 0-9</a:t>
            </a:r>
          </a:p>
          <a:p>
            <a:pPr lvl="1"/>
            <a:r>
              <a:rPr lang="en-CA" dirty="0"/>
              <a:t>Hint: use phrases like ‘starts with’, ‘ends with’, ‘followed by’</a:t>
            </a:r>
          </a:p>
          <a:p>
            <a:r>
              <a:rPr lang="en-CA" dirty="0"/>
              <a:t> Do the following steps</a:t>
            </a:r>
          </a:p>
          <a:p>
            <a:pPr lvl="1"/>
            <a:r>
              <a:rPr lang="en-CA" dirty="0"/>
              <a:t>Read in 5 separate numbers</a:t>
            </a:r>
          </a:p>
          <a:p>
            <a:pPr lvl="1"/>
            <a:r>
              <a:rPr lang="en-CA" dirty="0"/>
              <a:t>Calculate the average of the five numbers</a:t>
            </a:r>
          </a:p>
          <a:p>
            <a:pPr lvl="1"/>
            <a:r>
              <a:rPr lang="en-CA" dirty="0"/>
              <a:t>Find the smallest (minimum) and largest (maximum) of the five entered numbers.</a:t>
            </a:r>
          </a:p>
          <a:p>
            <a:pPr lvl="1"/>
            <a:r>
              <a:rPr lang="en-CA" dirty="0"/>
              <a:t>Write out the three results found with a message describing what they are </a:t>
            </a:r>
          </a:p>
          <a:p>
            <a:endParaRPr lang="en-CA" dirty="0"/>
          </a:p>
        </p:txBody>
      </p:sp>
    </p:spTree>
    <p:extLst>
      <p:ext uri="{BB962C8B-B14F-4D97-AF65-F5344CB8AC3E}">
        <p14:creationId xmlns:p14="http://schemas.microsoft.com/office/powerpoint/2010/main" val="1433448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51F150B-CD36-EC43-A80B-C4F967B90C86}"/>
              </a:ext>
            </a:extLst>
          </p:cNvPr>
          <p:cNvSpPr txBox="1">
            <a:spLocks/>
          </p:cNvSpPr>
          <p:nvPr/>
        </p:nvSpPr>
        <p:spPr>
          <a:xfrm>
            <a:off x="442912" y="444398"/>
            <a:ext cx="11306176" cy="681875"/>
          </a:xfrm>
          <a:prstGeom prst="rect">
            <a:avLst/>
          </a:prstGeom>
        </p:spPr>
        <p:txBody>
          <a:bodyPr vert="horz" lIns="0" tIns="45720" rIns="91440" bIns="45720" rtlCol="0" anchor="ctr" anchorCtr="0">
            <a:normAutofit fontScale="90000" lnSpcReduction="10000"/>
          </a:bodyPr>
          <a:lstStyle>
            <a:lvl1pPr algn="l" defTabSz="914400" rtl="0" eaLnBrk="1" latinLnBrk="0" hangingPunct="1">
              <a:lnSpc>
                <a:spcPct val="100000"/>
              </a:lnSpc>
              <a:spcBef>
                <a:spcPct val="0"/>
              </a:spcBef>
              <a:buNone/>
              <a:defRPr sz="4400" b="1" kern="1200">
                <a:solidFill>
                  <a:srgbClr val="E6005B"/>
                </a:solidFill>
                <a:latin typeface="Arial" panose="020B0604020202020204" pitchFamily="34" charset="0"/>
                <a:ea typeface="+mj-ea"/>
                <a:cs typeface="Arial" panose="020B0604020202020204" pitchFamily="34" charset="0"/>
              </a:defRPr>
            </a:lvl1pPr>
          </a:lstStyle>
          <a:p>
            <a:pPr algn="ctr"/>
            <a:r>
              <a:rPr lang="en-US" dirty="0"/>
              <a:t>Regular expressions</a:t>
            </a:r>
          </a:p>
        </p:txBody>
      </p:sp>
      <p:sp>
        <p:nvSpPr>
          <p:cNvPr id="9" name="Tijdelijke aanduiding voor inhoud 5">
            <a:extLst>
              <a:ext uri="{FF2B5EF4-FFF2-40B4-BE49-F238E27FC236}">
                <a16:creationId xmlns:a16="http://schemas.microsoft.com/office/drawing/2014/main" id="{236654F0-D29E-AE4F-A966-9762A2AB84EB}"/>
              </a:ext>
            </a:extLst>
          </p:cNvPr>
          <p:cNvSpPr>
            <a:spLocks noGrp="1"/>
          </p:cNvSpPr>
          <p:nvPr>
            <p:ph idx="1"/>
          </p:nvPr>
        </p:nvSpPr>
        <p:spPr>
          <a:xfrm>
            <a:off x="987972" y="1222626"/>
            <a:ext cx="10262620" cy="5140548"/>
          </a:xfrm>
        </p:spPr>
        <p:txBody>
          <a:bodyPr>
            <a:normAutofit/>
          </a:bodyPr>
          <a:lstStyle/>
          <a:p>
            <a:r>
              <a:rPr lang="en-CA" dirty="0"/>
              <a:t>Patterns that you wish to find (and replace) in blocks of text</a:t>
            </a:r>
          </a:p>
          <a:p>
            <a:endParaRPr lang="en-CA" dirty="0"/>
          </a:p>
          <a:p>
            <a:r>
              <a:rPr lang="en-CA" dirty="0"/>
              <a:t>Can search for specific strings of text but also special characters such as newline, tabs, any set of numbers followed by any set of letters etc.</a:t>
            </a:r>
          </a:p>
          <a:p>
            <a:endParaRPr lang="en-CA" dirty="0"/>
          </a:p>
          <a:p>
            <a:r>
              <a:rPr lang="en-CA" dirty="0"/>
              <a:t>Used in most programing languages</a:t>
            </a:r>
          </a:p>
          <a:p>
            <a:pPr lvl="1"/>
            <a:r>
              <a:rPr lang="en-CA" dirty="0"/>
              <a:t>Can also be used directly on text files in Notepad++, BBEdit or others</a:t>
            </a:r>
          </a:p>
          <a:p>
            <a:endParaRPr lang="en-CA" dirty="0"/>
          </a:p>
          <a:p>
            <a:r>
              <a:rPr lang="en-CA" dirty="0"/>
              <a:t>Syntax differs between programs but we will use grep syntax here as used in BBEdit</a:t>
            </a:r>
          </a:p>
          <a:p>
            <a:pPr lvl="1"/>
            <a:r>
              <a:rPr lang="en-CA" dirty="0"/>
              <a:t>Should be the same in Notepad++</a:t>
            </a:r>
          </a:p>
          <a:p>
            <a:pPr lvl="1"/>
            <a:endParaRPr lang="en-CA" dirty="0"/>
          </a:p>
        </p:txBody>
      </p:sp>
    </p:spTree>
    <p:extLst>
      <p:ext uri="{BB962C8B-B14F-4D97-AF65-F5344CB8AC3E}">
        <p14:creationId xmlns:p14="http://schemas.microsoft.com/office/powerpoint/2010/main" val="34813019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51F150B-CD36-EC43-A80B-C4F967B90C86}"/>
              </a:ext>
            </a:extLst>
          </p:cNvPr>
          <p:cNvSpPr txBox="1">
            <a:spLocks/>
          </p:cNvSpPr>
          <p:nvPr/>
        </p:nvSpPr>
        <p:spPr>
          <a:xfrm>
            <a:off x="442912" y="444398"/>
            <a:ext cx="11306176" cy="681875"/>
          </a:xfrm>
          <a:prstGeom prst="rect">
            <a:avLst/>
          </a:prstGeom>
        </p:spPr>
        <p:txBody>
          <a:bodyPr vert="horz" lIns="0" tIns="45720" rIns="91440" bIns="45720" rtlCol="0" anchor="ctr" anchorCtr="0">
            <a:normAutofit fontScale="90000" lnSpcReduction="10000"/>
          </a:bodyPr>
          <a:lstStyle>
            <a:lvl1pPr algn="l" defTabSz="914400" rtl="0" eaLnBrk="1" latinLnBrk="0" hangingPunct="1">
              <a:lnSpc>
                <a:spcPct val="100000"/>
              </a:lnSpc>
              <a:spcBef>
                <a:spcPct val="0"/>
              </a:spcBef>
              <a:buNone/>
              <a:defRPr sz="4400" b="1" kern="1200">
                <a:solidFill>
                  <a:srgbClr val="E6005B"/>
                </a:solidFill>
                <a:latin typeface="Arial" panose="020B0604020202020204" pitchFamily="34" charset="0"/>
                <a:ea typeface="+mj-ea"/>
                <a:cs typeface="Arial" panose="020B0604020202020204" pitchFamily="34" charset="0"/>
              </a:defRPr>
            </a:lvl1pPr>
          </a:lstStyle>
          <a:p>
            <a:pPr algn="ctr"/>
            <a:r>
              <a:rPr lang="en-US" dirty="0" err="1"/>
              <a:t>RegEx</a:t>
            </a:r>
            <a:r>
              <a:rPr lang="en-US" dirty="0"/>
              <a:t> basics</a:t>
            </a:r>
          </a:p>
        </p:txBody>
      </p:sp>
      <p:sp>
        <p:nvSpPr>
          <p:cNvPr id="9" name="Tijdelijke aanduiding voor inhoud 5">
            <a:extLst>
              <a:ext uri="{FF2B5EF4-FFF2-40B4-BE49-F238E27FC236}">
                <a16:creationId xmlns:a16="http://schemas.microsoft.com/office/drawing/2014/main" id="{236654F0-D29E-AE4F-A966-9762A2AB84EB}"/>
              </a:ext>
            </a:extLst>
          </p:cNvPr>
          <p:cNvSpPr>
            <a:spLocks noGrp="1"/>
          </p:cNvSpPr>
          <p:nvPr>
            <p:ph idx="1"/>
          </p:nvPr>
        </p:nvSpPr>
        <p:spPr>
          <a:xfrm>
            <a:off x="987972" y="1222626"/>
            <a:ext cx="10262620" cy="5140548"/>
          </a:xfrm>
        </p:spPr>
        <p:txBody>
          <a:bodyPr>
            <a:normAutofit/>
          </a:bodyPr>
          <a:lstStyle/>
          <a:p>
            <a:r>
              <a:rPr lang="en-CA" dirty="0"/>
              <a:t>Find:</a:t>
            </a:r>
          </a:p>
          <a:p>
            <a:pPr lvl="1"/>
            <a:r>
              <a:rPr lang="en-CA" dirty="0"/>
              <a:t>Hello</a:t>
            </a:r>
          </a:p>
          <a:p>
            <a:pPr lvl="1"/>
            <a:r>
              <a:rPr lang="en-CA" dirty="0"/>
              <a:t>Will return two instances</a:t>
            </a:r>
          </a:p>
          <a:p>
            <a:r>
              <a:rPr lang="en-CA" dirty="0"/>
              <a:t>Find:</a:t>
            </a:r>
          </a:p>
          <a:p>
            <a:pPr lvl="1"/>
            <a:r>
              <a:rPr lang="en-CA" dirty="0"/>
              <a:t>every</a:t>
            </a:r>
          </a:p>
          <a:p>
            <a:pPr lvl="1"/>
            <a:r>
              <a:rPr lang="en-CA" dirty="0"/>
              <a:t>Will return two instances</a:t>
            </a:r>
          </a:p>
          <a:p>
            <a:endParaRPr lang="en-CA" dirty="0"/>
          </a:p>
          <a:p>
            <a:r>
              <a:rPr lang="en-CA" dirty="0"/>
              <a:t>Case be case sensitive (hello different from Hello) or insensitive</a:t>
            </a:r>
          </a:p>
        </p:txBody>
      </p:sp>
      <p:sp>
        <p:nvSpPr>
          <p:cNvPr id="3" name="TextBox 2">
            <a:extLst>
              <a:ext uri="{FF2B5EF4-FFF2-40B4-BE49-F238E27FC236}">
                <a16:creationId xmlns:a16="http://schemas.microsoft.com/office/drawing/2014/main" id="{CA301BF4-8126-5C20-2BB9-FEAA1D3EC547}"/>
              </a:ext>
            </a:extLst>
          </p:cNvPr>
          <p:cNvSpPr txBox="1"/>
          <p:nvPr/>
        </p:nvSpPr>
        <p:spPr>
          <a:xfrm>
            <a:off x="9211518" y="1110408"/>
            <a:ext cx="2980482" cy="1200329"/>
          </a:xfrm>
          <a:prstGeom prst="rect">
            <a:avLst/>
          </a:prstGeom>
          <a:noFill/>
        </p:spPr>
        <p:txBody>
          <a:bodyPr wrap="square">
            <a:spAutoFit/>
          </a:bodyPr>
          <a:lstStyle/>
          <a:p>
            <a:r>
              <a:rPr lang="en-CA" u="sng" dirty="0"/>
              <a:t>File contents for examples:</a:t>
            </a:r>
          </a:p>
          <a:p>
            <a:r>
              <a:rPr lang="en-CA" dirty="0"/>
              <a:t>Hello everyone</a:t>
            </a:r>
          </a:p>
          <a:p>
            <a:r>
              <a:rPr lang="en-CA" dirty="0"/>
              <a:t>Hello everybody</a:t>
            </a:r>
          </a:p>
          <a:p>
            <a:r>
              <a:rPr lang="en-CA" dirty="0"/>
              <a:t>Count 123</a:t>
            </a:r>
          </a:p>
        </p:txBody>
      </p:sp>
    </p:spTree>
    <p:extLst>
      <p:ext uri="{BB962C8B-B14F-4D97-AF65-F5344CB8AC3E}">
        <p14:creationId xmlns:p14="http://schemas.microsoft.com/office/powerpoint/2010/main" val="12431259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51F150B-CD36-EC43-A80B-C4F967B90C86}"/>
              </a:ext>
            </a:extLst>
          </p:cNvPr>
          <p:cNvSpPr txBox="1">
            <a:spLocks/>
          </p:cNvSpPr>
          <p:nvPr/>
        </p:nvSpPr>
        <p:spPr>
          <a:xfrm>
            <a:off x="442912" y="444398"/>
            <a:ext cx="11306176" cy="681875"/>
          </a:xfrm>
          <a:prstGeom prst="rect">
            <a:avLst/>
          </a:prstGeom>
        </p:spPr>
        <p:txBody>
          <a:bodyPr vert="horz" lIns="0" tIns="45720" rIns="91440" bIns="45720" rtlCol="0" anchor="ctr" anchorCtr="0">
            <a:normAutofit fontScale="90000" lnSpcReduction="10000"/>
          </a:bodyPr>
          <a:lstStyle>
            <a:lvl1pPr algn="l" defTabSz="914400" rtl="0" eaLnBrk="1" latinLnBrk="0" hangingPunct="1">
              <a:lnSpc>
                <a:spcPct val="100000"/>
              </a:lnSpc>
              <a:spcBef>
                <a:spcPct val="0"/>
              </a:spcBef>
              <a:buNone/>
              <a:defRPr sz="4400" b="1" kern="1200">
                <a:solidFill>
                  <a:srgbClr val="E6005B"/>
                </a:solidFill>
                <a:latin typeface="Arial" panose="020B0604020202020204" pitchFamily="34" charset="0"/>
                <a:ea typeface="+mj-ea"/>
                <a:cs typeface="Arial" panose="020B0604020202020204" pitchFamily="34" charset="0"/>
              </a:defRPr>
            </a:lvl1pPr>
          </a:lstStyle>
          <a:p>
            <a:pPr algn="ctr"/>
            <a:r>
              <a:rPr lang="en-US" dirty="0" err="1"/>
              <a:t>RegEx</a:t>
            </a:r>
            <a:r>
              <a:rPr lang="en-US" dirty="0"/>
              <a:t> sets </a:t>
            </a:r>
          </a:p>
        </p:txBody>
      </p:sp>
      <p:sp>
        <p:nvSpPr>
          <p:cNvPr id="9" name="Tijdelijke aanduiding voor inhoud 5">
            <a:extLst>
              <a:ext uri="{FF2B5EF4-FFF2-40B4-BE49-F238E27FC236}">
                <a16:creationId xmlns:a16="http://schemas.microsoft.com/office/drawing/2014/main" id="{236654F0-D29E-AE4F-A966-9762A2AB84EB}"/>
              </a:ext>
            </a:extLst>
          </p:cNvPr>
          <p:cNvSpPr>
            <a:spLocks noGrp="1"/>
          </p:cNvSpPr>
          <p:nvPr>
            <p:ph idx="1"/>
          </p:nvPr>
        </p:nvSpPr>
        <p:spPr>
          <a:xfrm>
            <a:off x="987972" y="1222626"/>
            <a:ext cx="10262620" cy="5140548"/>
          </a:xfrm>
        </p:spPr>
        <p:txBody>
          <a:bodyPr>
            <a:normAutofit fontScale="62500" lnSpcReduction="20000"/>
          </a:bodyPr>
          <a:lstStyle/>
          <a:p>
            <a:r>
              <a:rPr lang="en-CA" dirty="0"/>
              <a:t>Sets allow you to match any (combination of) characters</a:t>
            </a:r>
          </a:p>
          <a:p>
            <a:pPr lvl="1"/>
            <a:r>
              <a:rPr lang="en-CA" dirty="0"/>
              <a:t>Use [] around the set to match</a:t>
            </a:r>
          </a:p>
          <a:p>
            <a:pPr lvl="1"/>
            <a:r>
              <a:rPr lang="en-CA" dirty="0"/>
              <a:t>A-Z matches any upper case character</a:t>
            </a:r>
          </a:p>
          <a:p>
            <a:pPr lvl="1"/>
            <a:r>
              <a:rPr lang="en-CA" dirty="0"/>
              <a:t>a-z any lower case</a:t>
            </a:r>
          </a:p>
          <a:p>
            <a:pPr lvl="1"/>
            <a:r>
              <a:rPr lang="en-CA" dirty="0"/>
              <a:t>0-9 any number</a:t>
            </a:r>
          </a:p>
          <a:p>
            <a:pPr lvl="1"/>
            <a:r>
              <a:rPr lang="en-CA" dirty="0"/>
              <a:t>Can combine to find any alphanumeric [A-Za-z0-9] </a:t>
            </a:r>
          </a:p>
          <a:p>
            <a:pPr lvl="1"/>
            <a:r>
              <a:rPr lang="en-CA" dirty="0"/>
              <a:t>A ^ inside the [] will find everything </a:t>
            </a:r>
            <a:r>
              <a:rPr lang="en-CA" u="sng" dirty="0"/>
              <a:t>except</a:t>
            </a:r>
            <a:r>
              <a:rPr lang="en-CA" dirty="0"/>
              <a:t> that set</a:t>
            </a:r>
          </a:p>
          <a:p>
            <a:r>
              <a:rPr lang="en-CA" dirty="0"/>
              <a:t>Find:</a:t>
            </a:r>
          </a:p>
          <a:p>
            <a:pPr lvl="1"/>
            <a:r>
              <a:rPr lang="en-CA" dirty="0"/>
              <a:t>every[a-z]</a:t>
            </a:r>
          </a:p>
          <a:p>
            <a:pPr lvl="1"/>
            <a:r>
              <a:rPr lang="en-CA" dirty="0"/>
              <a:t>Will find ‘</a:t>
            </a:r>
            <a:r>
              <a:rPr lang="en-CA" dirty="0" err="1"/>
              <a:t>everyo</a:t>
            </a:r>
            <a:r>
              <a:rPr lang="en-CA" dirty="0"/>
              <a:t>’ and ‘</a:t>
            </a:r>
            <a:r>
              <a:rPr lang="en-CA" dirty="0" err="1"/>
              <a:t>everyb</a:t>
            </a:r>
            <a:r>
              <a:rPr lang="en-CA" dirty="0"/>
              <a:t>’</a:t>
            </a:r>
          </a:p>
          <a:p>
            <a:r>
              <a:rPr lang="en-CA" dirty="0"/>
              <a:t>Find:</a:t>
            </a:r>
          </a:p>
          <a:p>
            <a:pPr lvl="1"/>
            <a:r>
              <a:rPr lang="en-CA" dirty="0"/>
              <a:t>every[^a-z]</a:t>
            </a:r>
          </a:p>
          <a:p>
            <a:pPr lvl="1"/>
            <a:r>
              <a:rPr lang="en-CA" dirty="0"/>
              <a:t>Will find nothing because all ‘every’ is followed by a lower case letter</a:t>
            </a:r>
          </a:p>
          <a:p>
            <a:r>
              <a:rPr lang="en-CA" dirty="0"/>
              <a:t>Find:</a:t>
            </a:r>
          </a:p>
          <a:p>
            <a:pPr lvl="1"/>
            <a:r>
              <a:rPr lang="en-CA" dirty="0"/>
              <a:t>Count[0-9]</a:t>
            </a:r>
          </a:p>
          <a:p>
            <a:pPr lvl="1"/>
            <a:r>
              <a:rPr lang="en-CA" dirty="0"/>
              <a:t>Will find ‘Count1’</a:t>
            </a:r>
          </a:p>
          <a:p>
            <a:r>
              <a:rPr lang="en-CA" dirty="0"/>
              <a:t>Find:</a:t>
            </a:r>
          </a:p>
          <a:p>
            <a:pPr lvl="1"/>
            <a:r>
              <a:rPr lang="en-CA" dirty="0"/>
              <a:t>Count[3-6]</a:t>
            </a:r>
          </a:p>
          <a:p>
            <a:pPr lvl="1"/>
            <a:r>
              <a:rPr lang="en-CA" dirty="0"/>
              <a:t>Will find nothing because 1 is not in the range 3-6</a:t>
            </a:r>
          </a:p>
          <a:p>
            <a:pPr lvl="1"/>
            <a:endParaRPr lang="en-CA" dirty="0"/>
          </a:p>
          <a:p>
            <a:endParaRPr lang="en-CA" dirty="0"/>
          </a:p>
        </p:txBody>
      </p:sp>
      <p:sp>
        <p:nvSpPr>
          <p:cNvPr id="2" name="TextBox 1">
            <a:extLst>
              <a:ext uri="{FF2B5EF4-FFF2-40B4-BE49-F238E27FC236}">
                <a16:creationId xmlns:a16="http://schemas.microsoft.com/office/drawing/2014/main" id="{803C5A8A-4161-3381-CC36-BEDEA9ABD0C1}"/>
              </a:ext>
            </a:extLst>
          </p:cNvPr>
          <p:cNvSpPr txBox="1"/>
          <p:nvPr/>
        </p:nvSpPr>
        <p:spPr>
          <a:xfrm>
            <a:off x="9211518" y="1110408"/>
            <a:ext cx="2980482" cy="1200329"/>
          </a:xfrm>
          <a:prstGeom prst="rect">
            <a:avLst/>
          </a:prstGeom>
          <a:noFill/>
        </p:spPr>
        <p:txBody>
          <a:bodyPr wrap="square">
            <a:spAutoFit/>
          </a:bodyPr>
          <a:lstStyle/>
          <a:p>
            <a:r>
              <a:rPr lang="en-CA" u="sng" dirty="0"/>
              <a:t>File contents for examples:</a:t>
            </a:r>
          </a:p>
          <a:p>
            <a:r>
              <a:rPr lang="en-CA" dirty="0"/>
              <a:t>Hello everyone</a:t>
            </a:r>
          </a:p>
          <a:p>
            <a:r>
              <a:rPr lang="en-CA" dirty="0"/>
              <a:t>Hello everybody</a:t>
            </a:r>
          </a:p>
          <a:p>
            <a:r>
              <a:rPr lang="en-CA" dirty="0"/>
              <a:t>Count123</a:t>
            </a:r>
          </a:p>
        </p:txBody>
      </p:sp>
    </p:spTree>
    <p:extLst>
      <p:ext uri="{BB962C8B-B14F-4D97-AF65-F5344CB8AC3E}">
        <p14:creationId xmlns:p14="http://schemas.microsoft.com/office/powerpoint/2010/main" val="34192891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51F150B-CD36-EC43-A80B-C4F967B90C86}"/>
              </a:ext>
            </a:extLst>
          </p:cNvPr>
          <p:cNvSpPr txBox="1">
            <a:spLocks/>
          </p:cNvSpPr>
          <p:nvPr/>
        </p:nvSpPr>
        <p:spPr>
          <a:xfrm>
            <a:off x="442912" y="444398"/>
            <a:ext cx="11306176" cy="681875"/>
          </a:xfrm>
          <a:prstGeom prst="rect">
            <a:avLst/>
          </a:prstGeom>
        </p:spPr>
        <p:txBody>
          <a:bodyPr vert="horz" lIns="0" tIns="45720" rIns="91440" bIns="45720" rtlCol="0" anchor="ctr" anchorCtr="0">
            <a:normAutofit fontScale="90000" lnSpcReduction="10000"/>
          </a:bodyPr>
          <a:lstStyle>
            <a:lvl1pPr algn="l" defTabSz="914400" rtl="0" eaLnBrk="1" latinLnBrk="0" hangingPunct="1">
              <a:lnSpc>
                <a:spcPct val="100000"/>
              </a:lnSpc>
              <a:spcBef>
                <a:spcPct val="0"/>
              </a:spcBef>
              <a:buNone/>
              <a:defRPr sz="4400" b="1" kern="1200">
                <a:solidFill>
                  <a:srgbClr val="E6005B"/>
                </a:solidFill>
                <a:latin typeface="Arial" panose="020B0604020202020204" pitchFamily="34" charset="0"/>
                <a:ea typeface="+mj-ea"/>
                <a:cs typeface="Arial" panose="020B0604020202020204" pitchFamily="34" charset="0"/>
              </a:defRPr>
            </a:lvl1pPr>
          </a:lstStyle>
          <a:p>
            <a:pPr algn="ctr"/>
            <a:r>
              <a:rPr lang="en-US" dirty="0" err="1"/>
              <a:t>RegEx</a:t>
            </a:r>
            <a:r>
              <a:rPr lang="en-US" dirty="0"/>
              <a:t> tokens</a:t>
            </a:r>
          </a:p>
        </p:txBody>
      </p:sp>
      <p:sp>
        <p:nvSpPr>
          <p:cNvPr id="9" name="Tijdelijke aanduiding voor inhoud 5">
            <a:extLst>
              <a:ext uri="{FF2B5EF4-FFF2-40B4-BE49-F238E27FC236}">
                <a16:creationId xmlns:a16="http://schemas.microsoft.com/office/drawing/2014/main" id="{236654F0-D29E-AE4F-A966-9762A2AB84EB}"/>
              </a:ext>
            </a:extLst>
          </p:cNvPr>
          <p:cNvSpPr>
            <a:spLocks noGrp="1"/>
          </p:cNvSpPr>
          <p:nvPr>
            <p:ph idx="1"/>
          </p:nvPr>
        </p:nvSpPr>
        <p:spPr>
          <a:xfrm>
            <a:off x="987972" y="1222626"/>
            <a:ext cx="8223546" cy="877107"/>
          </a:xfrm>
        </p:spPr>
        <p:txBody>
          <a:bodyPr>
            <a:normAutofit/>
          </a:bodyPr>
          <a:lstStyle/>
          <a:p>
            <a:r>
              <a:rPr lang="en-CA" dirty="0"/>
              <a:t>A token is a character combination that represents a set of characters</a:t>
            </a:r>
          </a:p>
          <a:p>
            <a:endParaRPr lang="en-CA" dirty="0"/>
          </a:p>
          <a:p>
            <a:endParaRPr lang="en-CA" dirty="0"/>
          </a:p>
          <a:p>
            <a:endParaRPr lang="en-CA" dirty="0"/>
          </a:p>
          <a:p>
            <a:endParaRPr lang="en-CA" dirty="0"/>
          </a:p>
          <a:p>
            <a:endParaRPr lang="en-CA" dirty="0"/>
          </a:p>
          <a:p>
            <a:endParaRPr lang="en-CA" dirty="0"/>
          </a:p>
          <a:p>
            <a:endParaRPr lang="en-CA" dirty="0"/>
          </a:p>
          <a:p>
            <a:endParaRPr lang="en-CA" dirty="0"/>
          </a:p>
          <a:p>
            <a:endParaRPr lang="en-CA" dirty="0"/>
          </a:p>
          <a:p>
            <a:endParaRPr lang="en-CA" dirty="0"/>
          </a:p>
          <a:p>
            <a:pPr lvl="1"/>
            <a:endParaRPr lang="en-CA" dirty="0"/>
          </a:p>
          <a:p>
            <a:pPr lvl="1"/>
            <a:endParaRPr lang="en-CA" dirty="0"/>
          </a:p>
          <a:p>
            <a:endParaRPr lang="en-CA" dirty="0"/>
          </a:p>
        </p:txBody>
      </p:sp>
      <p:graphicFrame>
        <p:nvGraphicFramePr>
          <p:cNvPr id="3" name="Table 3">
            <a:extLst>
              <a:ext uri="{FF2B5EF4-FFF2-40B4-BE49-F238E27FC236}">
                <a16:creationId xmlns:a16="http://schemas.microsoft.com/office/drawing/2014/main" id="{ED9981C6-D9F0-9C84-407F-4BA9F9420818}"/>
              </a:ext>
            </a:extLst>
          </p:cNvPr>
          <p:cNvGraphicFramePr>
            <a:graphicFrameLocks noGrp="1"/>
          </p:cNvGraphicFramePr>
          <p:nvPr>
            <p:extLst>
              <p:ext uri="{D42A27DB-BD31-4B8C-83A1-F6EECF244321}">
                <p14:modId xmlns:p14="http://schemas.microsoft.com/office/powerpoint/2010/main" val="1728579094"/>
              </p:ext>
            </p:extLst>
          </p:nvPr>
        </p:nvGraphicFramePr>
        <p:xfrm>
          <a:off x="1365847" y="2460049"/>
          <a:ext cx="8223545" cy="3734878"/>
        </p:xfrm>
        <a:graphic>
          <a:graphicData uri="http://schemas.openxmlformats.org/drawingml/2006/table">
            <a:tbl>
              <a:tblPr firstRow="1" bandRow="1">
                <a:tableStyleId>{5C22544A-7EE6-4342-B048-85BDC9FD1C3A}</a:tableStyleId>
              </a:tblPr>
              <a:tblGrid>
                <a:gridCol w="1083841">
                  <a:extLst>
                    <a:ext uri="{9D8B030D-6E8A-4147-A177-3AD203B41FA5}">
                      <a16:colId xmlns:a16="http://schemas.microsoft.com/office/drawing/2014/main" val="175728612"/>
                    </a:ext>
                  </a:extLst>
                </a:gridCol>
                <a:gridCol w="5152348">
                  <a:extLst>
                    <a:ext uri="{9D8B030D-6E8A-4147-A177-3AD203B41FA5}">
                      <a16:colId xmlns:a16="http://schemas.microsoft.com/office/drawing/2014/main" val="3545368689"/>
                    </a:ext>
                  </a:extLst>
                </a:gridCol>
                <a:gridCol w="1987356">
                  <a:extLst>
                    <a:ext uri="{9D8B030D-6E8A-4147-A177-3AD203B41FA5}">
                      <a16:colId xmlns:a16="http://schemas.microsoft.com/office/drawing/2014/main" val="818568721"/>
                    </a:ext>
                  </a:extLst>
                </a:gridCol>
              </a:tblGrid>
              <a:tr h="284611">
                <a:tc>
                  <a:txBody>
                    <a:bodyPr/>
                    <a:lstStyle/>
                    <a:p>
                      <a:r>
                        <a:rPr lang="en-GB" dirty="0"/>
                        <a:t>Token</a:t>
                      </a:r>
                    </a:p>
                  </a:txBody>
                  <a:tcPr/>
                </a:tc>
                <a:tc>
                  <a:txBody>
                    <a:bodyPr/>
                    <a:lstStyle/>
                    <a:p>
                      <a:r>
                        <a:rPr lang="en-GB" dirty="0"/>
                        <a:t>Matches</a:t>
                      </a:r>
                    </a:p>
                  </a:txBody>
                  <a:tcPr/>
                </a:tc>
                <a:tc>
                  <a:txBody>
                    <a:bodyPr/>
                    <a:lstStyle/>
                    <a:p>
                      <a:r>
                        <a:rPr lang="en-GB" dirty="0"/>
                        <a:t>Equivalent set</a:t>
                      </a:r>
                    </a:p>
                  </a:txBody>
                  <a:tcPr/>
                </a:tc>
                <a:extLst>
                  <a:ext uri="{0D108BD9-81ED-4DB2-BD59-A6C34878D82A}">
                    <a16:rowId xmlns:a16="http://schemas.microsoft.com/office/drawing/2014/main" val="2453323486"/>
                  </a:ext>
                </a:extLst>
              </a:tr>
              <a:tr h="284611">
                <a:tc>
                  <a:txBody>
                    <a:bodyPr/>
                    <a:lstStyle/>
                    <a:p>
                      <a:r>
                        <a:rPr lang="en-GB" dirty="0"/>
                        <a:t>\n</a:t>
                      </a:r>
                    </a:p>
                  </a:txBody>
                  <a:tcPr/>
                </a:tc>
                <a:tc>
                  <a:txBody>
                    <a:bodyPr/>
                    <a:lstStyle/>
                    <a:p>
                      <a:r>
                        <a:rPr lang="en-GB" dirty="0"/>
                        <a:t>Newline character</a:t>
                      </a:r>
                    </a:p>
                  </a:txBody>
                  <a:tcPr/>
                </a:tc>
                <a:tc>
                  <a:txBody>
                    <a:bodyPr/>
                    <a:lstStyle/>
                    <a:p>
                      <a:endParaRPr lang="en-GB"/>
                    </a:p>
                  </a:txBody>
                  <a:tcPr/>
                </a:tc>
                <a:extLst>
                  <a:ext uri="{0D108BD9-81ED-4DB2-BD59-A6C34878D82A}">
                    <a16:rowId xmlns:a16="http://schemas.microsoft.com/office/drawing/2014/main" val="1478407483"/>
                  </a:ext>
                </a:extLst>
              </a:tr>
              <a:tr h="284611">
                <a:tc>
                  <a:txBody>
                    <a:bodyPr/>
                    <a:lstStyle/>
                    <a:p>
                      <a:r>
                        <a:rPr lang="en-GB" dirty="0"/>
                        <a:t>\t</a:t>
                      </a:r>
                    </a:p>
                  </a:txBody>
                  <a:tcPr/>
                </a:tc>
                <a:tc>
                  <a:txBody>
                    <a:bodyPr/>
                    <a:lstStyle/>
                    <a:p>
                      <a:r>
                        <a:rPr lang="en-GB" dirty="0"/>
                        <a:t>Tab character</a:t>
                      </a:r>
                    </a:p>
                  </a:txBody>
                  <a:tcPr/>
                </a:tc>
                <a:tc>
                  <a:txBody>
                    <a:bodyPr/>
                    <a:lstStyle/>
                    <a:p>
                      <a:endParaRPr lang="en-GB"/>
                    </a:p>
                  </a:txBody>
                  <a:tcPr/>
                </a:tc>
                <a:extLst>
                  <a:ext uri="{0D108BD9-81ED-4DB2-BD59-A6C34878D82A}">
                    <a16:rowId xmlns:a16="http://schemas.microsoft.com/office/drawing/2014/main" val="2357134226"/>
                  </a:ext>
                </a:extLst>
              </a:tr>
              <a:tr h="284611">
                <a:tc>
                  <a:txBody>
                    <a:bodyPr/>
                    <a:lstStyle/>
                    <a:p>
                      <a:r>
                        <a:rPr lang="en-GB" dirty="0"/>
                        <a:t>\b</a:t>
                      </a:r>
                    </a:p>
                  </a:txBody>
                  <a:tcPr/>
                </a:tc>
                <a:tc>
                  <a:txBody>
                    <a:bodyPr/>
                    <a:lstStyle/>
                    <a:p>
                      <a:r>
                        <a:rPr lang="en-GB" dirty="0"/>
                        <a:t>Word boundary (explained next slide)</a:t>
                      </a:r>
                    </a:p>
                  </a:txBody>
                  <a:tcPr/>
                </a:tc>
                <a:tc>
                  <a:txBody>
                    <a:bodyPr/>
                    <a:lstStyle/>
                    <a:p>
                      <a:endParaRPr lang="en-GB" dirty="0"/>
                    </a:p>
                  </a:txBody>
                  <a:tcPr/>
                </a:tc>
                <a:extLst>
                  <a:ext uri="{0D108BD9-81ED-4DB2-BD59-A6C34878D82A}">
                    <a16:rowId xmlns:a16="http://schemas.microsoft.com/office/drawing/2014/main" val="453868175"/>
                  </a:ext>
                </a:extLst>
              </a:tr>
              <a:tr h="284611">
                <a:tc>
                  <a:txBody>
                    <a:bodyPr/>
                    <a:lstStyle/>
                    <a:p>
                      <a:r>
                        <a:rPr lang="en-GB" dirty="0"/>
                        <a:t>\d</a:t>
                      </a:r>
                    </a:p>
                  </a:txBody>
                  <a:tcPr/>
                </a:tc>
                <a:tc>
                  <a:txBody>
                    <a:bodyPr/>
                    <a:lstStyle/>
                    <a:p>
                      <a:r>
                        <a:rPr lang="en-GB" dirty="0"/>
                        <a:t>Any digit</a:t>
                      </a:r>
                    </a:p>
                  </a:txBody>
                  <a:tcPr/>
                </a:tc>
                <a:tc>
                  <a:txBody>
                    <a:bodyPr/>
                    <a:lstStyle/>
                    <a:p>
                      <a:r>
                        <a:rPr lang="en-GB" dirty="0"/>
                        <a:t>[0-9]</a:t>
                      </a:r>
                    </a:p>
                  </a:txBody>
                  <a:tcPr/>
                </a:tc>
                <a:extLst>
                  <a:ext uri="{0D108BD9-81ED-4DB2-BD59-A6C34878D82A}">
                    <a16:rowId xmlns:a16="http://schemas.microsoft.com/office/drawing/2014/main" val="3634134229"/>
                  </a:ext>
                </a:extLst>
              </a:tr>
              <a:tr h="284611">
                <a:tc>
                  <a:txBody>
                    <a:bodyPr/>
                    <a:lstStyle/>
                    <a:p>
                      <a:r>
                        <a:rPr lang="en-GB" dirty="0"/>
                        <a:t>\w</a:t>
                      </a:r>
                    </a:p>
                  </a:txBody>
                  <a:tcPr/>
                </a:tc>
                <a:tc>
                  <a:txBody>
                    <a:bodyPr/>
                    <a:lstStyle/>
                    <a:p>
                      <a:r>
                        <a:rPr lang="en-GB" dirty="0"/>
                        <a:t>Any ‘word’ character</a:t>
                      </a:r>
                    </a:p>
                  </a:txBody>
                  <a:tcPr/>
                </a:tc>
                <a:tc>
                  <a:txBody>
                    <a:bodyPr/>
                    <a:lstStyle/>
                    <a:p>
                      <a:r>
                        <a:rPr lang="en-GB" dirty="0"/>
                        <a:t>[A-Za-z0-9]</a:t>
                      </a:r>
                    </a:p>
                  </a:txBody>
                  <a:tcPr/>
                </a:tc>
                <a:extLst>
                  <a:ext uri="{0D108BD9-81ED-4DB2-BD59-A6C34878D82A}">
                    <a16:rowId xmlns:a16="http://schemas.microsoft.com/office/drawing/2014/main" val="268053825"/>
                  </a:ext>
                </a:extLst>
              </a:tr>
              <a:tr h="284611">
                <a:tc>
                  <a:txBody>
                    <a:bodyPr/>
                    <a:lstStyle/>
                    <a:p>
                      <a:r>
                        <a:rPr lang="en-GB" dirty="0"/>
                        <a:t>\s</a:t>
                      </a:r>
                    </a:p>
                  </a:txBody>
                  <a:tcPr/>
                </a:tc>
                <a:tc>
                  <a:txBody>
                    <a:bodyPr/>
                    <a:lstStyle/>
                    <a:p>
                      <a:r>
                        <a:rPr lang="en-GB" dirty="0"/>
                        <a:t>Any whitespace character</a:t>
                      </a:r>
                    </a:p>
                  </a:txBody>
                  <a:tcPr/>
                </a:tc>
                <a:tc>
                  <a:txBody>
                    <a:bodyPr/>
                    <a:lstStyle/>
                    <a:p>
                      <a:r>
                        <a:rPr lang="en-GB" dirty="0"/>
                        <a:t>[ \t\n\r\f]</a:t>
                      </a:r>
                    </a:p>
                  </a:txBody>
                  <a:tcPr/>
                </a:tc>
                <a:extLst>
                  <a:ext uri="{0D108BD9-81ED-4DB2-BD59-A6C34878D82A}">
                    <a16:rowId xmlns:a16="http://schemas.microsoft.com/office/drawing/2014/main" val="2643968171"/>
                  </a:ext>
                </a:extLst>
              </a:tr>
              <a:tr h="284611">
                <a:tc>
                  <a:txBody>
                    <a:bodyPr/>
                    <a:lstStyle/>
                    <a:p>
                      <a:r>
                        <a:rPr lang="en-GB" dirty="0"/>
                        <a:t>\D</a:t>
                      </a:r>
                    </a:p>
                  </a:txBody>
                  <a:tcPr/>
                </a:tc>
                <a:tc>
                  <a:txBody>
                    <a:bodyPr/>
                    <a:lstStyle/>
                    <a:p>
                      <a:r>
                        <a:rPr lang="en-GB" dirty="0"/>
                        <a:t>Any character except a digit</a:t>
                      </a:r>
                    </a:p>
                  </a:txBody>
                  <a:tcPr/>
                </a:tc>
                <a:tc>
                  <a:txBody>
                    <a:bodyPr/>
                    <a:lstStyle/>
                    <a:p>
                      <a:r>
                        <a:rPr lang="en-GB" dirty="0"/>
                        <a:t>[^0-9]</a:t>
                      </a:r>
                    </a:p>
                  </a:txBody>
                  <a:tcPr/>
                </a:tc>
                <a:extLst>
                  <a:ext uri="{0D108BD9-81ED-4DB2-BD59-A6C34878D82A}">
                    <a16:rowId xmlns:a16="http://schemas.microsoft.com/office/drawing/2014/main" val="1777007929"/>
                  </a:ext>
                </a:extLst>
              </a:tr>
              <a:tr h="284611">
                <a:tc>
                  <a:txBody>
                    <a:bodyPr/>
                    <a:lstStyle/>
                    <a:p>
                      <a:r>
                        <a:rPr lang="en-GB" dirty="0"/>
                        <a:t>\W</a:t>
                      </a:r>
                    </a:p>
                  </a:txBody>
                  <a:tcPr/>
                </a:tc>
                <a:tc>
                  <a:txBody>
                    <a:bodyPr/>
                    <a:lstStyle/>
                    <a:p>
                      <a:r>
                        <a:rPr lang="en-GB" dirty="0"/>
                        <a:t>Any character except a word</a:t>
                      </a:r>
                    </a:p>
                  </a:txBody>
                  <a:tcPr/>
                </a:tc>
                <a:tc>
                  <a:txBody>
                    <a:bodyPr/>
                    <a:lstStyle/>
                    <a:p>
                      <a:r>
                        <a:rPr lang="en-GB" dirty="0"/>
                        <a:t>[^A-Za-z0-9]</a:t>
                      </a:r>
                    </a:p>
                  </a:txBody>
                  <a:tcPr/>
                </a:tc>
                <a:extLst>
                  <a:ext uri="{0D108BD9-81ED-4DB2-BD59-A6C34878D82A}">
                    <a16:rowId xmlns:a16="http://schemas.microsoft.com/office/drawing/2014/main" val="4122891502"/>
                  </a:ext>
                </a:extLst>
              </a:tr>
              <a:tr h="443038">
                <a:tc>
                  <a:txBody>
                    <a:bodyPr/>
                    <a:lstStyle/>
                    <a:p>
                      <a:r>
                        <a:rPr lang="en-GB" dirty="0"/>
                        <a:t>\S</a:t>
                      </a:r>
                    </a:p>
                  </a:txBody>
                  <a:tcPr/>
                </a:tc>
                <a:tc>
                  <a:txBody>
                    <a:bodyPr/>
                    <a:lstStyle/>
                    <a:p>
                      <a:r>
                        <a:rPr lang="en-GB" dirty="0"/>
                        <a:t>Any character except whitespace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 \t\n\r\f]</a:t>
                      </a:r>
                    </a:p>
                  </a:txBody>
                  <a:tcPr/>
                </a:tc>
                <a:extLst>
                  <a:ext uri="{0D108BD9-81ED-4DB2-BD59-A6C34878D82A}">
                    <a16:rowId xmlns:a16="http://schemas.microsoft.com/office/drawing/2014/main" val="3275392239"/>
                  </a:ext>
                </a:extLst>
              </a:tr>
            </a:tbl>
          </a:graphicData>
        </a:graphic>
      </p:graphicFrame>
    </p:spTree>
    <p:extLst>
      <p:ext uri="{BB962C8B-B14F-4D97-AF65-F5344CB8AC3E}">
        <p14:creationId xmlns:p14="http://schemas.microsoft.com/office/powerpoint/2010/main" val="8303071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51F150B-CD36-EC43-A80B-C4F967B90C86}"/>
              </a:ext>
            </a:extLst>
          </p:cNvPr>
          <p:cNvSpPr txBox="1">
            <a:spLocks/>
          </p:cNvSpPr>
          <p:nvPr/>
        </p:nvSpPr>
        <p:spPr>
          <a:xfrm>
            <a:off x="442912" y="444398"/>
            <a:ext cx="11306176" cy="681875"/>
          </a:xfrm>
          <a:prstGeom prst="rect">
            <a:avLst/>
          </a:prstGeom>
        </p:spPr>
        <p:txBody>
          <a:bodyPr vert="horz" lIns="0" tIns="45720" rIns="91440" bIns="45720" rtlCol="0" anchor="ctr" anchorCtr="0">
            <a:normAutofit fontScale="90000" lnSpcReduction="10000"/>
          </a:bodyPr>
          <a:lstStyle>
            <a:lvl1pPr algn="l" defTabSz="914400" rtl="0" eaLnBrk="1" latinLnBrk="0" hangingPunct="1">
              <a:lnSpc>
                <a:spcPct val="100000"/>
              </a:lnSpc>
              <a:spcBef>
                <a:spcPct val="0"/>
              </a:spcBef>
              <a:buNone/>
              <a:defRPr sz="4400" b="1" kern="1200">
                <a:solidFill>
                  <a:srgbClr val="E6005B"/>
                </a:solidFill>
                <a:latin typeface="Arial" panose="020B0604020202020204" pitchFamily="34" charset="0"/>
                <a:ea typeface="+mj-ea"/>
                <a:cs typeface="Arial" panose="020B0604020202020204" pitchFamily="34" charset="0"/>
              </a:defRPr>
            </a:lvl1pPr>
          </a:lstStyle>
          <a:p>
            <a:pPr algn="ctr"/>
            <a:r>
              <a:rPr lang="en-US" dirty="0"/>
              <a:t>Computer programming</a:t>
            </a:r>
          </a:p>
        </p:txBody>
      </p:sp>
      <p:sp>
        <p:nvSpPr>
          <p:cNvPr id="2" name="TextBox 1">
            <a:extLst>
              <a:ext uri="{FF2B5EF4-FFF2-40B4-BE49-F238E27FC236}">
                <a16:creationId xmlns:a16="http://schemas.microsoft.com/office/drawing/2014/main" id="{A18A5017-86B8-8244-A6D6-22EB3CBB778D}"/>
              </a:ext>
            </a:extLst>
          </p:cNvPr>
          <p:cNvSpPr txBox="1"/>
          <p:nvPr/>
        </p:nvSpPr>
        <p:spPr>
          <a:xfrm>
            <a:off x="1427356" y="3044283"/>
            <a:ext cx="0" cy="0"/>
          </a:xfrm>
          <a:prstGeom prst="rect">
            <a:avLst/>
          </a:prstGeom>
          <a:noFill/>
        </p:spPr>
        <p:txBody>
          <a:bodyPr wrap="none" lIns="0" tIns="0" rIns="0" bIns="0" rtlCol="0" anchor="b" anchorCtr="0">
            <a:normAutofit fontScale="25000" lnSpcReduction="20000"/>
          </a:bodyPr>
          <a:lstStyle/>
          <a:p>
            <a:pPr algn="r"/>
            <a:endParaRPr lang="en-US" dirty="0"/>
          </a:p>
        </p:txBody>
      </p:sp>
      <p:sp>
        <p:nvSpPr>
          <p:cNvPr id="9" name="Tijdelijke aanduiding voor inhoud 5">
            <a:extLst>
              <a:ext uri="{FF2B5EF4-FFF2-40B4-BE49-F238E27FC236}">
                <a16:creationId xmlns:a16="http://schemas.microsoft.com/office/drawing/2014/main" id="{236654F0-D29E-AE4F-A966-9762A2AB84EB}"/>
              </a:ext>
            </a:extLst>
          </p:cNvPr>
          <p:cNvSpPr>
            <a:spLocks noGrp="1"/>
          </p:cNvSpPr>
          <p:nvPr>
            <p:ph idx="1"/>
          </p:nvPr>
        </p:nvSpPr>
        <p:spPr>
          <a:xfrm>
            <a:off x="987972" y="1222626"/>
            <a:ext cx="10657490" cy="5140548"/>
          </a:xfrm>
        </p:spPr>
        <p:txBody>
          <a:bodyPr>
            <a:normAutofit/>
          </a:bodyPr>
          <a:lstStyle/>
          <a:p>
            <a:r>
              <a:rPr lang="en-CA" dirty="0"/>
              <a:t>The process of instructing a computer to carry out tasks</a:t>
            </a:r>
          </a:p>
          <a:p>
            <a:r>
              <a:rPr lang="en-CA" dirty="0"/>
              <a:t>Task-oriented</a:t>
            </a:r>
          </a:p>
          <a:p>
            <a:pPr lvl="1"/>
            <a:r>
              <a:rPr lang="en-CA" dirty="0"/>
              <a:t>What is the task you need performed?</a:t>
            </a:r>
          </a:p>
          <a:p>
            <a:pPr lvl="1"/>
            <a:r>
              <a:rPr lang="en-CA" dirty="0"/>
              <a:t>Step-by-step instructions</a:t>
            </a:r>
          </a:p>
          <a:p>
            <a:r>
              <a:rPr lang="en-CA" dirty="0"/>
              <a:t>Precise</a:t>
            </a:r>
          </a:p>
          <a:p>
            <a:pPr lvl="1"/>
            <a:r>
              <a:rPr lang="en-CA" dirty="0"/>
              <a:t>No interpretation possible</a:t>
            </a:r>
          </a:p>
          <a:p>
            <a:pPr lvl="1"/>
            <a:r>
              <a:rPr lang="en-CA" dirty="0"/>
              <a:t>What type of data is input?</a:t>
            </a:r>
          </a:p>
          <a:p>
            <a:pPr lvl="1"/>
            <a:r>
              <a:rPr lang="en-CA" dirty="0"/>
              <a:t>What steps need to be taken to achieve task?</a:t>
            </a:r>
          </a:p>
          <a:p>
            <a:r>
              <a:rPr lang="en-CA" dirty="0"/>
              <a:t>Sequential</a:t>
            </a:r>
          </a:p>
          <a:p>
            <a:pPr lvl="1"/>
            <a:r>
              <a:rPr lang="en-CA" dirty="0"/>
              <a:t>One step, then next step</a:t>
            </a:r>
          </a:p>
          <a:p>
            <a:pPr lvl="1"/>
            <a:r>
              <a:rPr lang="en-CA" dirty="0"/>
              <a:t>Guide computer through task</a:t>
            </a:r>
          </a:p>
          <a:p>
            <a:pPr lvl="1"/>
            <a:endParaRPr lang="en-CA" dirty="0"/>
          </a:p>
        </p:txBody>
      </p:sp>
      <p:pic>
        <p:nvPicPr>
          <p:cNvPr id="1026" name="Picture 2" descr="Computer Programming">
            <a:extLst>
              <a:ext uri="{FF2B5EF4-FFF2-40B4-BE49-F238E27FC236}">
                <a16:creationId xmlns:a16="http://schemas.microsoft.com/office/drawing/2014/main" id="{3DC1D6D4-6C16-9E1D-BEFB-C366AF71FEB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07172" y="1762237"/>
            <a:ext cx="3481588" cy="4600937"/>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7B2426F-322B-73D8-F254-3B37F6CF942D}"/>
              </a:ext>
            </a:extLst>
          </p:cNvPr>
          <p:cNvSpPr txBox="1"/>
          <p:nvPr/>
        </p:nvSpPr>
        <p:spPr>
          <a:xfrm>
            <a:off x="7610354" y="6459527"/>
            <a:ext cx="4809281" cy="261610"/>
          </a:xfrm>
          <a:prstGeom prst="rect">
            <a:avLst/>
          </a:prstGeom>
          <a:noFill/>
        </p:spPr>
        <p:txBody>
          <a:bodyPr wrap="square">
            <a:spAutoFit/>
          </a:bodyPr>
          <a:lstStyle/>
          <a:p>
            <a:r>
              <a:rPr lang="en-GB" sz="1100" dirty="0"/>
              <a:t>https://</a:t>
            </a:r>
            <a:r>
              <a:rPr lang="en-GB" sz="1100" dirty="0" err="1"/>
              <a:t>homepage.cs.uri.edu</a:t>
            </a:r>
            <a:r>
              <a:rPr lang="en-GB" sz="1100" dirty="0"/>
              <a:t>/faculty/</a:t>
            </a:r>
            <a:r>
              <a:rPr lang="en-GB" sz="1100" dirty="0" err="1"/>
              <a:t>wolfe</a:t>
            </a:r>
            <a:r>
              <a:rPr lang="en-GB" sz="1100" dirty="0"/>
              <a:t>/book/Readings/Reading13.htm</a:t>
            </a:r>
          </a:p>
        </p:txBody>
      </p:sp>
    </p:spTree>
    <p:extLst>
      <p:ext uri="{BB962C8B-B14F-4D97-AF65-F5344CB8AC3E}">
        <p14:creationId xmlns:p14="http://schemas.microsoft.com/office/powerpoint/2010/main" val="33835031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51F150B-CD36-EC43-A80B-C4F967B90C86}"/>
              </a:ext>
            </a:extLst>
          </p:cNvPr>
          <p:cNvSpPr txBox="1">
            <a:spLocks/>
          </p:cNvSpPr>
          <p:nvPr/>
        </p:nvSpPr>
        <p:spPr>
          <a:xfrm>
            <a:off x="442912" y="444398"/>
            <a:ext cx="11306176" cy="681875"/>
          </a:xfrm>
          <a:prstGeom prst="rect">
            <a:avLst/>
          </a:prstGeom>
        </p:spPr>
        <p:txBody>
          <a:bodyPr vert="horz" lIns="0" tIns="45720" rIns="91440" bIns="45720" rtlCol="0" anchor="ctr" anchorCtr="0">
            <a:normAutofit fontScale="90000" lnSpcReduction="10000"/>
          </a:bodyPr>
          <a:lstStyle>
            <a:lvl1pPr algn="l" defTabSz="914400" rtl="0" eaLnBrk="1" latinLnBrk="0" hangingPunct="1">
              <a:lnSpc>
                <a:spcPct val="100000"/>
              </a:lnSpc>
              <a:spcBef>
                <a:spcPct val="0"/>
              </a:spcBef>
              <a:buNone/>
              <a:defRPr sz="4400" b="1" kern="1200">
                <a:solidFill>
                  <a:srgbClr val="E6005B"/>
                </a:solidFill>
                <a:latin typeface="Arial" panose="020B0604020202020204" pitchFamily="34" charset="0"/>
                <a:ea typeface="+mj-ea"/>
                <a:cs typeface="Arial" panose="020B0604020202020204" pitchFamily="34" charset="0"/>
              </a:defRPr>
            </a:lvl1pPr>
          </a:lstStyle>
          <a:p>
            <a:pPr algn="ctr"/>
            <a:r>
              <a:rPr lang="en-US" dirty="0" err="1"/>
              <a:t>RegEx</a:t>
            </a:r>
            <a:r>
              <a:rPr lang="en-US" dirty="0"/>
              <a:t> tokens examples</a:t>
            </a:r>
          </a:p>
        </p:txBody>
      </p:sp>
      <p:sp>
        <p:nvSpPr>
          <p:cNvPr id="2" name="TextBox 1">
            <a:extLst>
              <a:ext uri="{FF2B5EF4-FFF2-40B4-BE49-F238E27FC236}">
                <a16:creationId xmlns:a16="http://schemas.microsoft.com/office/drawing/2014/main" id="{8E985041-23F9-F5AD-34F4-6467711D220C}"/>
              </a:ext>
            </a:extLst>
          </p:cNvPr>
          <p:cNvSpPr txBox="1"/>
          <p:nvPr/>
        </p:nvSpPr>
        <p:spPr>
          <a:xfrm>
            <a:off x="9211518" y="1110408"/>
            <a:ext cx="2980482" cy="1200329"/>
          </a:xfrm>
          <a:prstGeom prst="rect">
            <a:avLst/>
          </a:prstGeom>
          <a:noFill/>
        </p:spPr>
        <p:txBody>
          <a:bodyPr wrap="square">
            <a:spAutoFit/>
          </a:bodyPr>
          <a:lstStyle/>
          <a:p>
            <a:r>
              <a:rPr lang="en-CA" u="sng" dirty="0"/>
              <a:t>File contents for examples:</a:t>
            </a:r>
          </a:p>
          <a:p>
            <a:r>
              <a:rPr lang="en-CA" dirty="0"/>
              <a:t>Hello everyone</a:t>
            </a:r>
          </a:p>
          <a:p>
            <a:r>
              <a:rPr lang="en-CA" dirty="0"/>
              <a:t>Hello everybody</a:t>
            </a:r>
          </a:p>
          <a:p>
            <a:r>
              <a:rPr lang="en-CA" dirty="0"/>
              <a:t>Count123</a:t>
            </a:r>
          </a:p>
        </p:txBody>
      </p:sp>
      <p:sp>
        <p:nvSpPr>
          <p:cNvPr id="6" name="Tijdelijke aanduiding voor inhoud 5">
            <a:extLst>
              <a:ext uri="{FF2B5EF4-FFF2-40B4-BE49-F238E27FC236}">
                <a16:creationId xmlns:a16="http://schemas.microsoft.com/office/drawing/2014/main" id="{623CB79C-2797-EC71-D2CD-488A111683A3}"/>
              </a:ext>
            </a:extLst>
          </p:cNvPr>
          <p:cNvSpPr txBox="1">
            <a:spLocks/>
          </p:cNvSpPr>
          <p:nvPr/>
        </p:nvSpPr>
        <p:spPr>
          <a:xfrm>
            <a:off x="987972" y="1222626"/>
            <a:ext cx="8223546" cy="5140548"/>
          </a:xfrm>
          <a:prstGeom prst="rect">
            <a:avLst/>
          </a:prstGeom>
        </p:spPr>
        <p:txBody>
          <a:bodyPr vert="horz" lIns="0" tIns="45720" rIns="91440" bIns="45720" rtlCol="0">
            <a:normAutofit/>
          </a:bodyPr>
          <a:lstStyle>
            <a:lvl1pPr marL="228600" indent="-228600" algn="l" defTabSz="914400" rtl="0" eaLnBrk="1" latinLnBrk="0" hangingPunct="1">
              <a:lnSpc>
                <a:spcPct val="100000"/>
              </a:lnSpc>
              <a:spcBef>
                <a:spcPts val="1000"/>
              </a:spcBef>
              <a:buClr>
                <a:srgbClr val="E6005B"/>
              </a:buClr>
              <a:buFont typeface="Wingdings" pitchFamily="2" charset="2"/>
              <a:buChar char="§"/>
              <a:defRPr sz="2500" b="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0000"/>
              </a:lnSpc>
              <a:spcBef>
                <a:spcPts val="500"/>
              </a:spcBef>
              <a:buClr>
                <a:srgbClr val="E6005B"/>
              </a:buClr>
              <a:buFont typeface="Wingdings" pitchFamily="2" charset="2"/>
              <a:buChar char="§"/>
              <a:defRPr sz="22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0000"/>
              </a:lnSpc>
              <a:spcBef>
                <a:spcPts val="500"/>
              </a:spcBef>
              <a:buClr>
                <a:srgbClr val="E6005B"/>
              </a:buClr>
              <a:buFont typeface="Wingdings" pitchFamily="2" charset="2"/>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buClr>
                <a:srgbClr val="E6005B"/>
              </a:buClr>
              <a:buFont typeface="Wingdings" pitchFamily="2" charset="2"/>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500"/>
              </a:spcBef>
              <a:buClr>
                <a:srgbClr val="E6005B"/>
              </a:buClr>
              <a:buFont typeface="Wingdings" pitchFamily="2" charset="2"/>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CA" dirty="0"/>
              <a:t>\b finds only matches that are at the end of a word</a:t>
            </a:r>
          </a:p>
          <a:p>
            <a:pPr lvl="1"/>
            <a:r>
              <a:rPr lang="en-CA" dirty="0"/>
              <a:t>I.e. the pattern before the \b must then be followed by whitespace</a:t>
            </a:r>
          </a:p>
          <a:p>
            <a:r>
              <a:rPr lang="en-CA" dirty="0"/>
              <a:t>Find:</a:t>
            </a:r>
          </a:p>
          <a:p>
            <a:pPr lvl="1"/>
            <a:r>
              <a:rPr lang="en-CA" dirty="0"/>
              <a:t>every\w</a:t>
            </a:r>
          </a:p>
          <a:p>
            <a:pPr lvl="1"/>
            <a:r>
              <a:rPr lang="en-CA" dirty="0"/>
              <a:t>Will find ‘</a:t>
            </a:r>
            <a:r>
              <a:rPr lang="en-CA" dirty="0" err="1"/>
              <a:t>everyo</a:t>
            </a:r>
            <a:r>
              <a:rPr lang="en-CA" dirty="0"/>
              <a:t>’ and ‘</a:t>
            </a:r>
            <a:r>
              <a:rPr lang="en-CA" dirty="0" err="1"/>
              <a:t>everyb</a:t>
            </a:r>
            <a:r>
              <a:rPr lang="en-CA" dirty="0"/>
              <a:t>’</a:t>
            </a:r>
          </a:p>
          <a:p>
            <a:r>
              <a:rPr lang="en-CA" dirty="0"/>
              <a:t>Find:</a:t>
            </a:r>
          </a:p>
          <a:p>
            <a:pPr lvl="1"/>
            <a:r>
              <a:rPr lang="en-CA" dirty="0"/>
              <a:t>Count\D</a:t>
            </a:r>
          </a:p>
          <a:p>
            <a:pPr lvl="1"/>
            <a:r>
              <a:rPr lang="en-CA" dirty="0"/>
              <a:t>Will find nothing</a:t>
            </a:r>
          </a:p>
          <a:p>
            <a:r>
              <a:rPr lang="en-CA" dirty="0"/>
              <a:t>Find:</a:t>
            </a:r>
          </a:p>
          <a:p>
            <a:pPr lvl="1"/>
            <a:r>
              <a:rPr lang="en-CA" dirty="0"/>
              <a:t>o\b</a:t>
            </a:r>
          </a:p>
          <a:p>
            <a:pPr lvl="1"/>
            <a:r>
              <a:rPr lang="en-CA" dirty="0"/>
              <a:t>Will find two instances (ends of the Hello)</a:t>
            </a:r>
          </a:p>
          <a:p>
            <a:pPr lvl="1"/>
            <a:endParaRPr lang="en-CA" dirty="0"/>
          </a:p>
          <a:p>
            <a:endParaRPr lang="en-CA" dirty="0"/>
          </a:p>
        </p:txBody>
      </p:sp>
    </p:spTree>
    <p:extLst>
      <p:ext uri="{BB962C8B-B14F-4D97-AF65-F5344CB8AC3E}">
        <p14:creationId xmlns:p14="http://schemas.microsoft.com/office/powerpoint/2010/main" val="25125519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51F150B-CD36-EC43-A80B-C4F967B90C86}"/>
              </a:ext>
            </a:extLst>
          </p:cNvPr>
          <p:cNvSpPr txBox="1">
            <a:spLocks/>
          </p:cNvSpPr>
          <p:nvPr/>
        </p:nvSpPr>
        <p:spPr>
          <a:xfrm>
            <a:off x="442912" y="444398"/>
            <a:ext cx="11306176" cy="681875"/>
          </a:xfrm>
          <a:prstGeom prst="rect">
            <a:avLst/>
          </a:prstGeom>
        </p:spPr>
        <p:txBody>
          <a:bodyPr vert="horz" lIns="0" tIns="45720" rIns="91440" bIns="45720" rtlCol="0" anchor="ctr" anchorCtr="0">
            <a:normAutofit fontScale="90000" lnSpcReduction="10000"/>
          </a:bodyPr>
          <a:lstStyle>
            <a:lvl1pPr algn="l" defTabSz="914400" rtl="0" eaLnBrk="1" latinLnBrk="0" hangingPunct="1">
              <a:lnSpc>
                <a:spcPct val="100000"/>
              </a:lnSpc>
              <a:spcBef>
                <a:spcPct val="0"/>
              </a:spcBef>
              <a:buNone/>
              <a:defRPr sz="4400" b="1" kern="1200">
                <a:solidFill>
                  <a:srgbClr val="E6005B"/>
                </a:solidFill>
                <a:latin typeface="Arial" panose="020B0604020202020204" pitchFamily="34" charset="0"/>
                <a:ea typeface="+mj-ea"/>
                <a:cs typeface="Arial" panose="020B0604020202020204" pitchFamily="34" charset="0"/>
              </a:defRPr>
            </a:lvl1pPr>
          </a:lstStyle>
          <a:p>
            <a:pPr algn="ctr"/>
            <a:r>
              <a:rPr lang="en-US" dirty="0"/>
              <a:t>Wildcard and start/end</a:t>
            </a:r>
          </a:p>
        </p:txBody>
      </p:sp>
      <p:sp>
        <p:nvSpPr>
          <p:cNvPr id="2" name="TextBox 1">
            <a:extLst>
              <a:ext uri="{FF2B5EF4-FFF2-40B4-BE49-F238E27FC236}">
                <a16:creationId xmlns:a16="http://schemas.microsoft.com/office/drawing/2014/main" id="{8E985041-23F9-F5AD-34F4-6467711D220C}"/>
              </a:ext>
            </a:extLst>
          </p:cNvPr>
          <p:cNvSpPr txBox="1"/>
          <p:nvPr/>
        </p:nvSpPr>
        <p:spPr>
          <a:xfrm>
            <a:off x="9211518" y="1110408"/>
            <a:ext cx="2980482" cy="1200329"/>
          </a:xfrm>
          <a:prstGeom prst="rect">
            <a:avLst/>
          </a:prstGeom>
          <a:noFill/>
        </p:spPr>
        <p:txBody>
          <a:bodyPr wrap="square">
            <a:spAutoFit/>
          </a:bodyPr>
          <a:lstStyle/>
          <a:p>
            <a:r>
              <a:rPr lang="en-CA" u="sng" dirty="0"/>
              <a:t>File contents for examples:</a:t>
            </a:r>
          </a:p>
          <a:p>
            <a:r>
              <a:rPr lang="en-CA" dirty="0"/>
              <a:t>Hello everyone</a:t>
            </a:r>
          </a:p>
          <a:p>
            <a:r>
              <a:rPr lang="en-CA" dirty="0"/>
              <a:t>Hello everybody</a:t>
            </a:r>
          </a:p>
          <a:p>
            <a:r>
              <a:rPr lang="en-CA" dirty="0"/>
              <a:t>Count123</a:t>
            </a:r>
          </a:p>
        </p:txBody>
      </p:sp>
      <p:sp>
        <p:nvSpPr>
          <p:cNvPr id="6" name="Tijdelijke aanduiding voor inhoud 5">
            <a:extLst>
              <a:ext uri="{FF2B5EF4-FFF2-40B4-BE49-F238E27FC236}">
                <a16:creationId xmlns:a16="http://schemas.microsoft.com/office/drawing/2014/main" id="{623CB79C-2797-EC71-D2CD-488A111683A3}"/>
              </a:ext>
            </a:extLst>
          </p:cNvPr>
          <p:cNvSpPr txBox="1">
            <a:spLocks/>
          </p:cNvSpPr>
          <p:nvPr/>
        </p:nvSpPr>
        <p:spPr>
          <a:xfrm>
            <a:off x="987972" y="1222626"/>
            <a:ext cx="8223546" cy="5140548"/>
          </a:xfrm>
          <a:prstGeom prst="rect">
            <a:avLst/>
          </a:prstGeom>
        </p:spPr>
        <p:txBody>
          <a:bodyPr vert="horz" lIns="0" tIns="45720" rIns="91440" bIns="45720" rtlCol="0">
            <a:normAutofit fontScale="92500" lnSpcReduction="20000"/>
          </a:bodyPr>
          <a:lstStyle>
            <a:lvl1pPr marL="228600" indent="-228600" algn="l" defTabSz="914400" rtl="0" eaLnBrk="1" latinLnBrk="0" hangingPunct="1">
              <a:lnSpc>
                <a:spcPct val="100000"/>
              </a:lnSpc>
              <a:spcBef>
                <a:spcPts val="1000"/>
              </a:spcBef>
              <a:buClr>
                <a:srgbClr val="E6005B"/>
              </a:buClr>
              <a:buFont typeface="Wingdings" pitchFamily="2" charset="2"/>
              <a:buChar char="§"/>
              <a:defRPr sz="2500" b="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0000"/>
              </a:lnSpc>
              <a:spcBef>
                <a:spcPts val="500"/>
              </a:spcBef>
              <a:buClr>
                <a:srgbClr val="E6005B"/>
              </a:buClr>
              <a:buFont typeface="Wingdings" pitchFamily="2" charset="2"/>
              <a:buChar char="§"/>
              <a:defRPr sz="22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0000"/>
              </a:lnSpc>
              <a:spcBef>
                <a:spcPts val="500"/>
              </a:spcBef>
              <a:buClr>
                <a:srgbClr val="E6005B"/>
              </a:buClr>
              <a:buFont typeface="Wingdings" pitchFamily="2" charset="2"/>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buClr>
                <a:srgbClr val="E6005B"/>
              </a:buClr>
              <a:buFont typeface="Wingdings" pitchFamily="2" charset="2"/>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500"/>
              </a:spcBef>
              <a:buClr>
                <a:srgbClr val="E6005B"/>
              </a:buClr>
              <a:buFont typeface="Wingdings" pitchFamily="2" charset="2"/>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CA" dirty="0"/>
              <a:t>. (period) will find any character</a:t>
            </a:r>
          </a:p>
          <a:p>
            <a:r>
              <a:rPr lang="en-CA" dirty="0"/>
              <a:t>^ (not inside []) will find the start of the line</a:t>
            </a:r>
          </a:p>
          <a:p>
            <a:r>
              <a:rPr lang="en-CA" dirty="0"/>
              <a:t>$ will find the end of the line</a:t>
            </a:r>
          </a:p>
          <a:p>
            <a:r>
              <a:rPr lang="en-CA" dirty="0"/>
              <a:t>Use a \ before any of these to find that actual character</a:t>
            </a:r>
          </a:p>
          <a:p>
            <a:pPr lvl="1"/>
            <a:r>
              <a:rPr lang="en-CA" dirty="0"/>
              <a:t>\$ finds the dollar sign, not the end of line</a:t>
            </a:r>
          </a:p>
          <a:p>
            <a:r>
              <a:rPr lang="en-CA" dirty="0"/>
              <a:t>Find:</a:t>
            </a:r>
          </a:p>
          <a:p>
            <a:pPr lvl="1"/>
            <a:r>
              <a:rPr lang="en-CA" dirty="0"/>
              <a:t>.</a:t>
            </a:r>
          </a:p>
          <a:p>
            <a:pPr lvl="1"/>
            <a:r>
              <a:rPr lang="en-CA" dirty="0"/>
              <a:t>Will find all characters</a:t>
            </a:r>
          </a:p>
          <a:p>
            <a:r>
              <a:rPr lang="en-CA" dirty="0"/>
              <a:t>Find:</a:t>
            </a:r>
          </a:p>
          <a:p>
            <a:pPr lvl="1"/>
            <a:r>
              <a:rPr lang="en-CA" dirty="0"/>
              <a:t>n.</a:t>
            </a:r>
          </a:p>
          <a:p>
            <a:pPr lvl="1"/>
            <a:r>
              <a:rPr lang="en-CA" dirty="0"/>
              <a:t>Will find ‘ne’ and ‘</a:t>
            </a:r>
            <a:r>
              <a:rPr lang="en-CA" dirty="0" err="1"/>
              <a:t>nt</a:t>
            </a:r>
            <a:r>
              <a:rPr lang="en-CA" dirty="0"/>
              <a:t>’</a:t>
            </a:r>
          </a:p>
          <a:p>
            <a:r>
              <a:rPr lang="en-CA" dirty="0"/>
              <a:t>Find:</a:t>
            </a:r>
          </a:p>
          <a:p>
            <a:pPr lvl="1"/>
            <a:r>
              <a:rPr lang="en-CA" dirty="0"/>
              <a:t>\D$</a:t>
            </a:r>
          </a:p>
          <a:p>
            <a:pPr lvl="1"/>
            <a:r>
              <a:rPr lang="en-CA" dirty="0"/>
              <a:t>Will find ’e’ and ‘y’</a:t>
            </a:r>
          </a:p>
          <a:p>
            <a:pPr lvl="1"/>
            <a:endParaRPr lang="en-CA" dirty="0"/>
          </a:p>
          <a:p>
            <a:endParaRPr lang="en-CA" dirty="0"/>
          </a:p>
        </p:txBody>
      </p:sp>
    </p:spTree>
    <p:extLst>
      <p:ext uri="{BB962C8B-B14F-4D97-AF65-F5344CB8AC3E}">
        <p14:creationId xmlns:p14="http://schemas.microsoft.com/office/powerpoint/2010/main" val="13441156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51F150B-CD36-EC43-A80B-C4F967B90C86}"/>
              </a:ext>
            </a:extLst>
          </p:cNvPr>
          <p:cNvSpPr txBox="1">
            <a:spLocks/>
          </p:cNvSpPr>
          <p:nvPr/>
        </p:nvSpPr>
        <p:spPr>
          <a:xfrm>
            <a:off x="442912" y="444398"/>
            <a:ext cx="11306176" cy="681875"/>
          </a:xfrm>
          <a:prstGeom prst="rect">
            <a:avLst/>
          </a:prstGeom>
        </p:spPr>
        <p:txBody>
          <a:bodyPr vert="horz" lIns="0" tIns="45720" rIns="91440" bIns="45720" rtlCol="0" anchor="ctr" anchorCtr="0">
            <a:normAutofit fontScale="90000" lnSpcReduction="10000"/>
          </a:bodyPr>
          <a:lstStyle>
            <a:lvl1pPr algn="l" defTabSz="914400" rtl="0" eaLnBrk="1" latinLnBrk="0" hangingPunct="1">
              <a:lnSpc>
                <a:spcPct val="100000"/>
              </a:lnSpc>
              <a:spcBef>
                <a:spcPct val="0"/>
              </a:spcBef>
              <a:buNone/>
              <a:defRPr sz="4400" b="1" kern="1200">
                <a:solidFill>
                  <a:srgbClr val="E6005B"/>
                </a:solidFill>
                <a:latin typeface="Arial" panose="020B0604020202020204" pitchFamily="34" charset="0"/>
                <a:ea typeface="+mj-ea"/>
                <a:cs typeface="Arial" panose="020B0604020202020204" pitchFamily="34" charset="0"/>
              </a:defRPr>
            </a:lvl1pPr>
          </a:lstStyle>
          <a:p>
            <a:pPr algn="ctr"/>
            <a:r>
              <a:rPr lang="en-US" dirty="0"/>
              <a:t>Alternative matches</a:t>
            </a:r>
          </a:p>
        </p:txBody>
      </p:sp>
      <p:sp>
        <p:nvSpPr>
          <p:cNvPr id="2" name="TextBox 1">
            <a:extLst>
              <a:ext uri="{FF2B5EF4-FFF2-40B4-BE49-F238E27FC236}">
                <a16:creationId xmlns:a16="http://schemas.microsoft.com/office/drawing/2014/main" id="{8E985041-23F9-F5AD-34F4-6467711D220C}"/>
              </a:ext>
            </a:extLst>
          </p:cNvPr>
          <p:cNvSpPr txBox="1"/>
          <p:nvPr/>
        </p:nvSpPr>
        <p:spPr>
          <a:xfrm>
            <a:off x="9211518" y="1110408"/>
            <a:ext cx="2980482" cy="1200329"/>
          </a:xfrm>
          <a:prstGeom prst="rect">
            <a:avLst/>
          </a:prstGeom>
          <a:noFill/>
        </p:spPr>
        <p:txBody>
          <a:bodyPr wrap="square">
            <a:spAutoFit/>
          </a:bodyPr>
          <a:lstStyle/>
          <a:p>
            <a:r>
              <a:rPr lang="en-CA" u="sng" dirty="0"/>
              <a:t>File contents for examples:</a:t>
            </a:r>
          </a:p>
          <a:p>
            <a:r>
              <a:rPr lang="en-CA" dirty="0"/>
              <a:t>Hello everyone</a:t>
            </a:r>
          </a:p>
          <a:p>
            <a:r>
              <a:rPr lang="en-CA" dirty="0"/>
              <a:t>Hello everybody</a:t>
            </a:r>
          </a:p>
          <a:p>
            <a:r>
              <a:rPr lang="en-CA" dirty="0"/>
              <a:t>Count123</a:t>
            </a:r>
          </a:p>
        </p:txBody>
      </p:sp>
      <p:sp>
        <p:nvSpPr>
          <p:cNvPr id="6" name="Tijdelijke aanduiding voor inhoud 5">
            <a:extLst>
              <a:ext uri="{FF2B5EF4-FFF2-40B4-BE49-F238E27FC236}">
                <a16:creationId xmlns:a16="http://schemas.microsoft.com/office/drawing/2014/main" id="{623CB79C-2797-EC71-D2CD-488A111683A3}"/>
              </a:ext>
            </a:extLst>
          </p:cNvPr>
          <p:cNvSpPr txBox="1">
            <a:spLocks/>
          </p:cNvSpPr>
          <p:nvPr/>
        </p:nvSpPr>
        <p:spPr>
          <a:xfrm>
            <a:off x="987972" y="1222626"/>
            <a:ext cx="8223546" cy="5140548"/>
          </a:xfrm>
          <a:prstGeom prst="rect">
            <a:avLst/>
          </a:prstGeom>
        </p:spPr>
        <p:txBody>
          <a:bodyPr vert="horz" lIns="0" tIns="45720" rIns="91440" bIns="45720" rtlCol="0">
            <a:normAutofit/>
          </a:bodyPr>
          <a:lstStyle>
            <a:lvl1pPr marL="228600" indent="-228600" algn="l" defTabSz="914400" rtl="0" eaLnBrk="1" latinLnBrk="0" hangingPunct="1">
              <a:lnSpc>
                <a:spcPct val="100000"/>
              </a:lnSpc>
              <a:spcBef>
                <a:spcPts val="1000"/>
              </a:spcBef>
              <a:buClr>
                <a:srgbClr val="E6005B"/>
              </a:buClr>
              <a:buFont typeface="Wingdings" pitchFamily="2" charset="2"/>
              <a:buChar char="§"/>
              <a:defRPr sz="2500" b="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0000"/>
              </a:lnSpc>
              <a:spcBef>
                <a:spcPts val="500"/>
              </a:spcBef>
              <a:buClr>
                <a:srgbClr val="E6005B"/>
              </a:buClr>
              <a:buFont typeface="Wingdings" pitchFamily="2" charset="2"/>
              <a:buChar char="§"/>
              <a:defRPr sz="22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0000"/>
              </a:lnSpc>
              <a:spcBef>
                <a:spcPts val="500"/>
              </a:spcBef>
              <a:buClr>
                <a:srgbClr val="E6005B"/>
              </a:buClr>
              <a:buFont typeface="Wingdings" pitchFamily="2" charset="2"/>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buClr>
                <a:srgbClr val="E6005B"/>
              </a:buClr>
              <a:buFont typeface="Wingdings" pitchFamily="2" charset="2"/>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500"/>
              </a:spcBef>
              <a:buClr>
                <a:srgbClr val="E6005B"/>
              </a:buClr>
              <a:buFont typeface="Wingdings" pitchFamily="2" charset="2"/>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CA" dirty="0"/>
              <a:t>Use | to find one match or the other</a:t>
            </a:r>
          </a:p>
          <a:p>
            <a:endParaRPr lang="en-CA" dirty="0"/>
          </a:p>
          <a:p>
            <a:r>
              <a:rPr lang="en-CA" dirty="0"/>
              <a:t>Find:</a:t>
            </a:r>
          </a:p>
          <a:p>
            <a:pPr lvl="1"/>
            <a:r>
              <a:rPr lang="en-CA" dirty="0" err="1"/>
              <a:t>on|ev</a:t>
            </a:r>
            <a:endParaRPr lang="en-CA" dirty="0"/>
          </a:p>
          <a:p>
            <a:pPr lvl="1"/>
            <a:r>
              <a:rPr lang="en-CA" dirty="0"/>
              <a:t>Will find 3 matches</a:t>
            </a:r>
          </a:p>
          <a:p>
            <a:endParaRPr lang="en-CA" dirty="0"/>
          </a:p>
          <a:p>
            <a:r>
              <a:rPr lang="en-CA" dirty="0"/>
              <a:t>Find:</a:t>
            </a:r>
          </a:p>
          <a:p>
            <a:pPr lvl="1"/>
            <a:r>
              <a:rPr lang="en-CA" dirty="0"/>
              <a:t>\</a:t>
            </a:r>
            <a:r>
              <a:rPr lang="en-CA" dirty="0" err="1"/>
              <a:t>d|e</a:t>
            </a:r>
            <a:r>
              <a:rPr lang="en-CA" dirty="0"/>
              <a:t>$</a:t>
            </a:r>
          </a:p>
          <a:p>
            <a:pPr lvl="1"/>
            <a:r>
              <a:rPr lang="en-CA" dirty="0"/>
              <a:t>Will find ‘1’ ‘2’ ‘3’ and the ‘e’ at end of everyone</a:t>
            </a:r>
          </a:p>
          <a:p>
            <a:endParaRPr lang="en-CA" dirty="0"/>
          </a:p>
        </p:txBody>
      </p:sp>
    </p:spTree>
    <p:extLst>
      <p:ext uri="{BB962C8B-B14F-4D97-AF65-F5344CB8AC3E}">
        <p14:creationId xmlns:p14="http://schemas.microsoft.com/office/powerpoint/2010/main" val="2384052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51F150B-CD36-EC43-A80B-C4F967B90C86}"/>
              </a:ext>
            </a:extLst>
          </p:cNvPr>
          <p:cNvSpPr txBox="1">
            <a:spLocks/>
          </p:cNvSpPr>
          <p:nvPr/>
        </p:nvSpPr>
        <p:spPr>
          <a:xfrm>
            <a:off x="442912" y="444398"/>
            <a:ext cx="11306176" cy="681875"/>
          </a:xfrm>
          <a:prstGeom prst="rect">
            <a:avLst/>
          </a:prstGeom>
        </p:spPr>
        <p:txBody>
          <a:bodyPr vert="horz" lIns="0" tIns="45720" rIns="91440" bIns="45720" rtlCol="0" anchor="ctr" anchorCtr="0">
            <a:normAutofit fontScale="90000" lnSpcReduction="10000"/>
          </a:bodyPr>
          <a:lstStyle>
            <a:lvl1pPr algn="l" defTabSz="914400" rtl="0" eaLnBrk="1" latinLnBrk="0" hangingPunct="1">
              <a:lnSpc>
                <a:spcPct val="100000"/>
              </a:lnSpc>
              <a:spcBef>
                <a:spcPct val="0"/>
              </a:spcBef>
              <a:buNone/>
              <a:defRPr sz="4400" b="1" kern="1200">
                <a:solidFill>
                  <a:srgbClr val="E6005B"/>
                </a:solidFill>
                <a:latin typeface="Arial" panose="020B0604020202020204" pitchFamily="34" charset="0"/>
                <a:ea typeface="+mj-ea"/>
                <a:cs typeface="Arial" panose="020B0604020202020204" pitchFamily="34" charset="0"/>
              </a:defRPr>
            </a:lvl1pPr>
          </a:lstStyle>
          <a:p>
            <a:pPr algn="ctr"/>
            <a:r>
              <a:rPr lang="en-US" dirty="0" err="1"/>
              <a:t>RegEx</a:t>
            </a:r>
            <a:r>
              <a:rPr lang="en-US" dirty="0"/>
              <a:t> tasks 1</a:t>
            </a:r>
          </a:p>
        </p:txBody>
      </p:sp>
      <p:sp>
        <p:nvSpPr>
          <p:cNvPr id="2" name="TextBox 1">
            <a:extLst>
              <a:ext uri="{FF2B5EF4-FFF2-40B4-BE49-F238E27FC236}">
                <a16:creationId xmlns:a16="http://schemas.microsoft.com/office/drawing/2014/main" id="{8E985041-23F9-F5AD-34F4-6467711D220C}"/>
              </a:ext>
            </a:extLst>
          </p:cNvPr>
          <p:cNvSpPr txBox="1"/>
          <p:nvPr/>
        </p:nvSpPr>
        <p:spPr>
          <a:xfrm>
            <a:off x="9211518" y="1110408"/>
            <a:ext cx="2980482" cy="2585323"/>
          </a:xfrm>
          <a:prstGeom prst="rect">
            <a:avLst/>
          </a:prstGeom>
          <a:noFill/>
        </p:spPr>
        <p:txBody>
          <a:bodyPr wrap="square">
            <a:spAutoFit/>
          </a:bodyPr>
          <a:lstStyle/>
          <a:p>
            <a:r>
              <a:rPr lang="en-CA" u="sng" dirty="0"/>
              <a:t>File contents for examples:</a:t>
            </a:r>
          </a:p>
          <a:p>
            <a:r>
              <a:rPr lang="en-CA" dirty="0"/>
              <a:t>&gt;seq1</a:t>
            </a:r>
          </a:p>
          <a:p>
            <a:r>
              <a:rPr lang="en-CA" dirty="0"/>
              <a:t>ACTGC</a:t>
            </a:r>
          </a:p>
          <a:p>
            <a:r>
              <a:rPr lang="en-CA" dirty="0"/>
              <a:t>&gt;seq2</a:t>
            </a:r>
          </a:p>
          <a:p>
            <a:r>
              <a:rPr lang="en-CA" dirty="0"/>
              <a:t>AACTG</a:t>
            </a:r>
          </a:p>
          <a:p>
            <a:r>
              <a:rPr lang="en-CA" dirty="0"/>
              <a:t>&gt;seq3</a:t>
            </a:r>
          </a:p>
          <a:p>
            <a:r>
              <a:rPr lang="en-CA" dirty="0"/>
              <a:t>TTTCC</a:t>
            </a:r>
          </a:p>
          <a:p>
            <a:r>
              <a:rPr lang="en-CA" dirty="0"/>
              <a:t>&gt;seq4</a:t>
            </a:r>
          </a:p>
          <a:p>
            <a:r>
              <a:rPr lang="en-CA" dirty="0"/>
              <a:t>AACCC</a:t>
            </a:r>
          </a:p>
        </p:txBody>
      </p:sp>
      <p:sp>
        <p:nvSpPr>
          <p:cNvPr id="6" name="Tijdelijke aanduiding voor inhoud 5">
            <a:extLst>
              <a:ext uri="{FF2B5EF4-FFF2-40B4-BE49-F238E27FC236}">
                <a16:creationId xmlns:a16="http://schemas.microsoft.com/office/drawing/2014/main" id="{623CB79C-2797-EC71-D2CD-488A111683A3}"/>
              </a:ext>
            </a:extLst>
          </p:cNvPr>
          <p:cNvSpPr txBox="1">
            <a:spLocks/>
          </p:cNvSpPr>
          <p:nvPr/>
        </p:nvSpPr>
        <p:spPr>
          <a:xfrm>
            <a:off x="987972" y="1222626"/>
            <a:ext cx="8223546" cy="5140548"/>
          </a:xfrm>
          <a:prstGeom prst="rect">
            <a:avLst/>
          </a:prstGeom>
        </p:spPr>
        <p:txBody>
          <a:bodyPr vert="horz" lIns="0" tIns="45720" rIns="91440" bIns="45720" rtlCol="0">
            <a:normAutofit/>
          </a:bodyPr>
          <a:lstStyle>
            <a:lvl1pPr marL="228600" indent="-228600" algn="l" defTabSz="914400" rtl="0" eaLnBrk="1" latinLnBrk="0" hangingPunct="1">
              <a:lnSpc>
                <a:spcPct val="100000"/>
              </a:lnSpc>
              <a:spcBef>
                <a:spcPts val="1000"/>
              </a:spcBef>
              <a:buClr>
                <a:srgbClr val="E6005B"/>
              </a:buClr>
              <a:buFont typeface="Wingdings" pitchFamily="2" charset="2"/>
              <a:buChar char="§"/>
              <a:defRPr sz="2500" b="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0000"/>
              </a:lnSpc>
              <a:spcBef>
                <a:spcPts val="500"/>
              </a:spcBef>
              <a:buClr>
                <a:srgbClr val="E6005B"/>
              </a:buClr>
              <a:buFont typeface="Wingdings" pitchFamily="2" charset="2"/>
              <a:buChar char="§"/>
              <a:defRPr sz="22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0000"/>
              </a:lnSpc>
              <a:spcBef>
                <a:spcPts val="500"/>
              </a:spcBef>
              <a:buClr>
                <a:srgbClr val="E6005B"/>
              </a:buClr>
              <a:buFont typeface="Wingdings" pitchFamily="2" charset="2"/>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buClr>
                <a:srgbClr val="E6005B"/>
              </a:buClr>
              <a:buFont typeface="Wingdings" pitchFamily="2" charset="2"/>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500"/>
              </a:spcBef>
              <a:buClr>
                <a:srgbClr val="E6005B"/>
              </a:buClr>
              <a:buFont typeface="Wingdings" pitchFamily="2" charset="2"/>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CA" dirty="0"/>
              <a:t>Also written on </a:t>
            </a:r>
            <a:r>
              <a:rPr lang="en-CA" dirty="0" err="1"/>
              <a:t>github</a:t>
            </a:r>
            <a:r>
              <a:rPr lang="en-CA" dirty="0"/>
              <a:t> website, with example answers</a:t>
            </a:r>
          </a:p>
          <a:p>
            <a:pPr lvl="1"/>
            <a:r>
              <a:rPr lang="en-CA" dirty="0"/>
              <a:t>Use Notepad++ or BBEdit to check</a:t>
            </a:r>
          </a:p>
          <a:p>
            <a:endParaRPr lang="en-CA" dirty="0"/>
          </a:p>
          <a:p>
            <a:r>
              <a:rPr lang="en-CA" dirty="0"/>
              <a:t>Find all sequence names (i.e. seq followed by a number)</a:t>
            </a:r>
          </a:p>
          <a:p>
            <a:pPr lvl="1"/>
            <a:r>
              <a:rPr lang="en-CA" dirty="0"/>
              <a:t>Sequence names are lines that begin with &gt;</a:t>
            </a:r>
          </a:p>
          <a:p>
            <a:pPr marL="0" indent="0">
              <a:buNone/>
            </a:pPr>
            <a:endParaRPr lang="en-CA" dirty="0"/>
          </a:p>
          <a:p>
            <a:r>
              <a:rPr lang="en-CA" dirty="0"/>
              <a:t>Find the first nucleotide of each sequence</a:t>
            </a:r>
          </a:p>
          <a:p>
            <a:endParaRPr lang="en-CA" dirty="0"/>
          </a:p>
          <a:p>
            <a:endParaRPr lang="en-CA" dirty="0"/>
          </a:p>
        </p:txBody>
      </p:sp>
    </p:spTree>
    <p:extLst>
      <p:ext uri="{BB962C8B-B14F-4D97-AF65-F5344CB8AC3E}">
        <p14:creationId xmlns:p14="http://schemas.microsoft.com/office/powerpoint/2010/main" val="33982321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51F150B-CD36-EC43-A80B-C4F967B90C86}"/>
              </a:ext>
            </a:extLst>
          </p:cNvPr>
          <p:cNvSpPr txBox="1">
            <a:spLocks/>
          </p:cNvSpPr>
          <p:nvPr/>
        </p:nvSpPr>
        <p:spPr>
          <a:xfrm>
            <a:off x="442912" y="444398"/>
            <a:ext cx="11306176" cy="681875"/>
          </a:xfrm>
          <a:prstGeom prst="rect">
            <a:avLst/>
          </a:prstGeom>
        </p:spPr>
        <p:txBody>
          <a:bodyPr vert="horz" lIns="0" tIns="45720" rIns="91440" bIns="45720" rtlCol="0" anchor="ctr" anchorCtr="0">
            <a:normAutofit fontScale="90000" lnSpcReduction="10000"/>
          </a:bodyPr>
          <a:lstStyle>
            <a:lvl1pPr algn="l" defTabSz="914400" rtl="0" eaLnBrk="1" latinLnBrk="0" hangingPunct="1">
              <a:lnSpc>
                <a:spcPct val="100000"/>
              </a:lnSpc>
              <a:spcBef>
                <a:spcPct val="0"/>
              </a:spcBef>
              <a:buNone/>
              <a:defRPr sz="4400" b="1" kern="1200">
                <a:solidFill>
                  <a:srgbClr val="E6005B"/>
                </a:solidFill>
                <a:latin typeface="Arial" panose="020B0604020202020204" pitchFamily="34" charset="0"/>
                <a:ea typeface="+mj-ea"/>
                <a:cs typeface="Arial" panose="020B0604020202020204" pitchFamily="34" charset="0"/>
              </a:defRPr>
            </a:lvl1pPr>
          </a:lstStyle>
          <a:p>
            <a:pPr algn="ctr"/>
            <a:r>
              <a:rPr lang="en-US" dirty="0"/>
              <a:t>Repeated matches</a:t>
            </a:r>
          </a:p>
        </p:txBody>
      </p:sp>
      <p:sp>
        <p:nvSpPr>
          <p:cNvPr id="2" name="TextBox 1">
            <a:extLst>
              <a:ext uri="{FF2B5EF4-FFF2-40B4-BE49-F238E27FC236}">
                <a16:creationId xmlns:a16="http://schemas.microsoft.com/office/drawing/2014/main" id="{8E985041-23F9-F5AD-34F4-6467711D220C}"/>
              </a:ext>
            </a:extLst>
          </p:cNvPr>
          <p:cNvSpPr txBox="1"/>
          <p:nvPr/>
        </p:nvSpPr>
        <p:spPr>
          <a:xfrm>
            <a:off x="9211518" y="1110408"/>
            <a:ext cx="2980482" cy="1200329"/>
          </a:xfrm>
          <a:prstGeom prst="rect">
            <a:avLst/>
          </a:prstGeom>
          <a:noFill/>
        </p:spPr>
        <p:txBody>
          <a:bodyPr wrap="square">
            <a:spAutoFit/>
          </a:bodyPr>
          <a:lstStyle/>
          <a:p>
            <a:r>
              <a:rPr lang="en-CA" u="sng" dirty="0"/>
              <a:t>File contents for examples:</a:t>
            </a:r>
          </a:p>
          <a:p>
            <a:r>
              <a:rPr lang="en-CA" dirty="0"/>
              <a:t>Hello everyone</a:t>
            </a:r>
          </a:p>
          <a:p>
            <a:r>
              <a:rPr lang="en-CA" dirty="0"/>
              <a:t>Hello everybody</a:t>
            </a:r>
          </a:p>
          <a:p>
            <a:r>
              <a:rPr lang="en-CA" dirty="0"/>
              <a:t>Count123</a:t>
            </a:r>
          </a:p>
        </p:txBody>
      </p:sp>
      <p:sp>
        <p:nvSpPr>
          <p:cNvPr id="6" name="Tijdelijke aanduiding voor inhoud 5">
            <a:extLst>
              <a:ext uri="{FF2B5EF4-FFF2-40B4-BE49-F238E27FC236}">
                <a16:creationId xmlns:a16="http://schemas.microsoft.com/office/drawing/2014/main" id="{623CB79C-2797-EC71-D2CD-488A111683A3}"/>
              </a:ext>
            </a:extLst>
          </p:cNvPr>
          <p:cNvSpPr txBox="1">
            <a:spLocks/>
          </p:cNvSpPr>
          <p:nvPr/>
        </p:nvSpPr>
        <p:spPr>
          <a:xfrm>
            <a:off x="987972" y="1222626"/>
            <a:ext cx="8223546" cy="5140548"/>
          </a:xfrm>
          <a:prstGeom prst="rect">
            <a:avLst/>
          </a:prstGeom>
        </p:spPr>
        <p:txBody>
          <a:bodyPr vert="horz" lIns="0" tIns="45720" rIns="91440" bIns="45720" rtlCol="0">
            <a:normAutofit/>
          </a:bodyPr>
          <a:lstStyle>
            <a:lvl1pPr marL="228600" indent="-228600" algn="l" defTabSz="914400" rtl="0" eaLnBrk="1" latinLnBrk="0" hangingPunct="1">
              <a:lnSpc>
                <a:spcPct val="100000"/>
              </a:lnSpc>
              <a:spcBef>
                <a:spcPts val="1000"/>
              </a:spcBef>
              <a:buClr>
                <a:srgbClr val="E6005B"/>
              </a:buClr>
              <a:buFont typeface="Wingdings" pitchFamily="2" charset="2"/>
              <a:buChar char="§"/>
              <a:defRPr sz="2500" b="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0000"/>
              </a:lnSpc>
              <a:spcBef>
                <a:spcPts val="500"/>
              </a:spcBef>
              <a:buClr>
                <a:srgbClr val="E6005B"/>
              </a:buClr>
              <a:buFont typeface="Wingdings" pitchFamily="2" charset="2"/>
              <a:buChar char="§"/>
              <a:defRPr sz="22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0000"/>
              </a:lnSpc>
              <a:spcBef>
                <a:spcPts val="500"/>
              </a:spcBef>
              <a:buClr>
                <a:srgbClr val="E6005B"/>
              </a:buClr>
              <a:buFont typeface="Wingdings" pitchFamily="2" charset="2"/>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buClr>
                <a:srgbClr val="E6005B"/>
              </a:buClr>
              <a:buFont typeface="Wingdings" pitchFamily="2" charset="2"/>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500"/>
              </a:spcBef>
              <a:buClr>
                <a:srgbClr val="E6005B"/>
              </a:buClr>
              <a:buFont typeface="Wingdings" pitchFamily="2" charset="2"/>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CA" dirty="0"/>
              <a:t>Can specify to find the same (set of) characters repeatedly with control symbols</a:t>
            </a:r>
          </a:p>
          <a:p>
            <a:endParaRPr lang="en-CA" dirty="0"/>
          </a:p>
        </p:txBody>
      </p:sp>
      <p:graphicFrame>
        <p:nvGraphicFramePr>
          <p:cNvPr id="3" name="Table 3">
            <a:extLst>
              <a:ext uri="{FF2B5EF4-FFF2-40B4-BE49-F238E27FC236}">
                <a16:creationId xmlns:a16="http://schemas.microsoft.com/office/drawing/2014/main" id="{562E34DF-8054-CBD9-CA5B-59DB2DF86B30}"/>
              </a:ext>
            </a:extLst>
          </p:cNvPr>
          <p:cNvGraphicFramePr>
            <a:graphicFrameLocks noGrp="1"/>
          </p:cNvGraphicFramePr>
          <p:nvPr>
            <p:extLst>
              <p:ext uri="{D42A27DB-BD31-4B8C-83A1-F6EECF244321}">
                <p14:modId xmlns:p14="http://schemas.microsoft.com/office/powerpoint/2010/main" val="3204968944"/>
              </p:ext>
            </p:extLst>
          </p:nvPr>
        </p:nvGraphicFramePr>
        <p:xfrm>
          <a:off x="694460" y="2617854"/>
          <a:ext cx="10176740" cy="3017520"/>
        </p:xfrm>
        <a:graphic>
          <a:graphicData uri="http://schemas.openxmlformats.org/drawingml/2006/table">
            <a:tbl>
              <a:tblPr firstRow="1" bandRow="1">
                <a:tableStyleId>{5C22544A-7EE6-4342-B048-85BDC9FD1C3A}</a:tableStyleId>
              </a:tblPr>
              <a:tblGrid>
                <a:gridCol w="1080215">
                  <a:extLst>
                    <a:ext uri="{9D8B030D-6E8A-4147-A177-3AD203B41FA5}">
                      <a16:colId xmlns:a16="http://schemas.microsoft.com/office/drawing/2014/main" val="175728612"/>
                    </a:ext>
                  </a:extLst>
                </a:gridCol>
                <a:gridCol w="5135111">
                  <a:extLst>
                    <a:ext uri="{9D8B030D-6E8A-4147-A177-3AD203B41FA5}">
                      <a16:colId xmlns:a16="http://schemas.microsoft.com/office/drawing/2014/main" val="3545368689"/>
                    </a:ext>
                  </a:extLst>
                </a:gridCol>
                <a:gridCol w="1980707">
                  <a:extLst>
                    <a:ext uri="{9D8B030D-6E8A-4147-A177-3AD203B41FA5}">
                      <a16:colId xmlns:a16="http://schemas.microsoft.com/office/drawing/2014/main" val="818568721"/>
                    </a:ext>
                  </a:extLst>
                </a:gridCol>
                <a:gridCol w="1980707">
                  <a:extLst>
                    <a:ext uri="{9D8B030D-6E8A-4147-A177-3AD203B41FA5}">
                      <a16:colId xmlns:a16="http://schemas.microsoft.com/office/drawing/2014/main" val="1938854677"/>
                    </a:ext>
                  </a:extLst>
                </a:gridCol>
              </a:tblGrid>
              <a:tr h="284611">
                <a:tc>
                  <a:txBody>
                    <a:bodyPr/>
                    <a:lstStyle/>
                    <a:p>
                      <a:r>
                        <a:rPr lang="en-GB" dirty="0"/>
                        <a:t>Symbol</a:t>
                      </a:r>
                    </a:p>
                  </a:txBody>
                  <a:tcPr/>
                </a:tc>
                <a:tc>
                  <a:txBody>
                    <a:bodyPr/>
                    <a:lstStyle/>
                    <a:p>
                      <a:r>
                        <a:rPr lang="en-GB" dirty="0"/>
                        <a:t>Matches</a:t>
                      </a:r>
                    </a:p>
                  </a:txBody>
                  <a:tcPr/>
                </a:tc>
                <a:tc>
                  <a:txBody>
                    <a:bodyPr/>
                    <a:lstStyle/>
                    <a:p>
                      <a:r>
                        <a:rPr lang="en-GB" dirty="0"/>
                        <a:t>Example</a:t>
                      </a:r>
                    </a:p>
                  </a:txBody>
                  <a:tcPr/>
                </a:tc>
                <a:tc>
                  <a:txBody>
                    <a:bodyPr/>
                    <a:lstStyle/>
                    <a:p>
                      <a:r>
                        <a:rPr lang="en-GB" dirty="0"/>
                        <a:t>Finds</a:t>
                      </a:r>
                    </a:p>
                  </a:txBody>
                  <a:tcPr/>
                </a:tc>
                <a:extLst>
                  <a:ext uri="{0D108BD9-81ED-4DB2-BD59-A6C34878D82A}">
                    <a16:rowId xmlns:a16="http://schemas.microsoft.com/office/drawing/2014/main" val="2453323486"/>
                  </a:ext>
                </a:extLst>
              </a:tr>
              <a:tr h="284611">
                <a:tc>
                  <a:txBody>
                    <a:bodyPr/>
                    <a:lstStyle/>
                    <a:p>
                      <a:r>
                        <a:rPr lang="en-GB" dirty="0"/>
                        <a:t>+</a:t>
                      </a:r>
                    </a:p>
                  </a:txBody>
                  <a:tcPr/>
                </a:tc>
                <a:tc>
                  <a:txBody>
                    <a:bodyPr/>
                    <a:lstStyle/>
                    <a:p>
                      <a:r>
                        <a:rPr lang="en-GB" dirty="0"/>
                        <a:t>Match 1 or more instance</a:t>
                      </a:r>
                    </a:p>
                  </a:txBody>
                  <a:tcPr/>
                </a:tc>
                <a:tc>
                  <a:txBody>
                    <a:bodyPr/>
                    <a:lstStyle/>
                    <a:p>
                      <a:r>
                        <a:rPr lang="en-GB" dirty="0"/>
                        <a:t>e[</a:t>
                      </a:r>
                      <a:r>
                        <a:rPr lang="en-GB" dirty="0" err="1"/>
                        <a:t>lr</a:t>
                      </a:r>
                      <a:r>
                        <a:rPr lang="en-GB" dirty="0"/>
                        <a:t>]+</a:t>
                      </a:r>
                    </a:p>
                  </a:txBody>
                  <a:tcPr/>
                </a:tc>
                <a:tc>
                  <a:txBody>
                    <a:bodyPr/>
                    <a:lstStyle/>
                    <a:p>
                      <a:r>
                        <a:rPr lang="en-GB" dirty="0"/>
                        <a:t>ell, ell, er, er</a:t>
                      </a:r>
                    </a:p>
                  </a:txBody>
                  <a:tcPr/>
                </a:tc>
                <a:extLst>
                  <a:ext uri="{0D108BD9-81ED-4DB2-BD59-A6C34878D82A}">
                    <a16:rowId xmlns:a16="http://schemas.microsoft.com/office/drawing/2014/main" val="1478407483"/>
                  </a:ext>
                </a:extLst>
              </a:tr>
              <a:tr h="284611">
                <a:tc>
                  <a:txBody>
                    <a:bodyPr/>
                    <a:lstStyle/>
                    <a:p>
                      <a:r>
                        <a:rPr lang="en-GB" dirty="0"/>
                        <a:t>?</a:t>
                      </a:r>
                    </a:p>
                  </a:txBody>
                  <a:tcPr/>
                </a:tc>
                <a:tc>
                  <a:txBody>
                    <a:bodyPr/>
                    <a:lstStyle/>
                    <a:p>
                      <a:r>
                        <a:rPr lang="en-GB" dirty="0"/>
                        <a:t>Match 0 or 1 instance</a:t>
                      </a:r>
                    </a:p>
                  </a:txBody>
                  <a:tcPr/>
                </a:tc>
                <a:tc>
                  <a:txBody>
                    <a:bodyPr/>
                    <a:lstStyle/>
                    <a:p>
                      <a:r>
                        <a:rPr lang="en-GB" dirty="0"/>
                        <a:t>e.?</a:t>
                      </a:r>
                    </a:p>
                  </a:txBody>
                  <a:tcPr/>
                </a:tc>
                <a:tc>
                  <a:txBody>
                    <a:bodyPr/>
                    <a:lstStyle/>
                    <a:p>
                      <a:r>
                        <a:rPr lang="en-GB" dirty="0" err="1"/>
                        <a:t>el</a:t>
                      </a:r>
                      <a:r>
                        <a:rPr lang="en-GB" dirty="0"/>
                        <a:t>, </a:t>
                      </a:r>
                      <a:r>
                        <a:rPr lang="en-GB" dirty="0" err="1"/>
                        <a:t>el</a:t>
                      </a:r>
                      <a:r>
                        <a:rPr lang="en-GB" dirty="0"/>
                        <a:t>, </a:t>
                      </a:r>
                      <a:r>
                        <a:rPr lang="en-GB" dirty="0" err="1"/>
                        <a:t>ev</a:t>
                      </a:r>
                      <a:r>
                        <a:rPr lang="en-GB" dirty="0"/>
                        <a:t>, </a:t>
                      </a:r>
                      <a:r>
                        <a:rPr lang="en-GB" dirty="0" err="1"/>
                        <a:t>ev</a:t>
                      </a:r>
                      <a:r>
                        <a:rPr lang="en-GB" dirty="0"/>
                        <a:t>, er, er, e</a:t>
                      </a:r>
                    </a:p>
                  </a:txBody>
                  <a:tcPr/>
                </a:tc>
                <a:extLst>
                  <a:ext uri="{0D108BD9-81ED-4DB2-BD59-A6C34878D82A}">
                    <a16:rowId xmlns:a16="http://schemas.microsoft.com/office/drawing/2014/main" val="2357134226"/>
                  </a:ext>
                </a:extLst>
              </a:tr>
              <a:tr h="284611">
                <a:tc>
                  <a:txBody>
                    <a:bodyPr/>
                    <a:lstStyle/>
                    <a:p>
                      <a:r>
                        <a:rPr lang="en-GB" dirty="0"/>
                        <a:t>*</a:t>
                      </a:r>
                    </a:p>
                  </a:txBody>
                  <a:tcPr/>
                </a:tc>
                <a:tc>
                  <a:txBody>
                    <a:bodyPr/>
                    <a:lstStyle/>
                    <a:p>
                      <a:r>
                        <a:rPr lang="en-GB" dirty="0"/>
                        <a:t>Match 0 or more instances (is greedy so finds as much as possible that matches)</a:t>
                      </a:r>
                    </a:p>
                  </a:txBody>
                  <a:tcPr/>
                </a:tc>
                <a:tc>
                  <a:txBody>
                    <a:bodyPr/>
                    <a:lstStyle/>
                    <a:p>
                      <a:r>
                        <a:rPr lang="en-GB" dirty="0"/>
                        <a:t>H.*</a:t>
                      </a:r>
                    </a:p>
                  </a:txBody>
                  <a:tcPr/>
                </a:tc>
                <a:tc>
                  <a:txBody>
                    <a:bodyPr/>
                    <a:lstStyle/>
                    <a:p>
                      <a:r>
                        <a:rPr lang="en-GB" dirty="0"/>
                        <a:t>Hello everyone</a:t>
                      </a:r>
                    </a:p>
                    <a:p>
                      <a:r>
                        <a:rPr lang="en-GB" dirty="0"/>
                        <a:t>Hello everybody</a:t>
                      </a:r>
                    </a:p>
                  </a:txBody>
                  <a:tcPr/>
                </a:tc>
                <a:extLst>
                  <a:ext uri="{0D108BD9-81ED-4DB2-BD59-A6C34878D82A}">
                    <a16:rowId xmlns:a16="http://schemas.microsoft.com/office/drawing/2014/main" val="453868175"/>
                  </a:ext>
                </a:extLst>
              </a:tr>
              <a:tr h="284611">
                <a:tc>
                  <a:txBody>
                    <a:bodyPr/>
                    <a:lstStyle/>
                    <a:p>
                      <a:r>
                        <a:rPr lang="en-GB" dirty="0"/>
                        <a:t>{\d}</a:t>
                      </a:r>
                    </a:p>
                  </a:txBody>
                  <a:tcPr/>
                </a:tc>
                <a:tc>
                  <a:txBody>
                    <a:bodyPr/>
                    <a:lstStyle/>
                    <a:p>
                      <a:r>
                        <a:rPr lang="en-GB" dirty="0"/>
                        <a:t>Match a specific number of times</a:t>
                      </a:r>
                    </a:p>
                  </a:txBody>
                  <a:tcPr/>
                </a:tc>
                <a:tc>
                  <a:txBody>
                    <a:bodyPr/>
                    <a:lstStyle/>
                    <a:p>
                      <a:r>
                        <a:rPr lang="en-GB" dirty="0" err="1"/>
                        <a:t>el</a:t>
                      </a:r>
                      <a:r>
                        <a:rPr lang="en-GB" dirty="0"/>
                        <a:t>{2}</a:t>
                      </a:r>
                    </a:p>
                  </a:txBody>
                  <a:tcPr/>
                </a:tc>
                <a:tc>
                  <a:txBody>
                    <a:bodyPr/>
                    <a:lstStyle/>
                    <a:p>
                      <a:r>
                        <a:rPr lang="en-GB" dirty="0"/>
                        <a:t>ell, ell</a:t>
                      </a:r>
                    </a:p>
                  </a:txBody>
                  <a:tcPr/>
                </a:tc>
                <a:extLst>
                  <a:ext uri="{0D108BD9-81ED-4DB2-BD59-A6C34878D82A}">
                    <a16:rowId xmlns:a16="http://schemas.microsoft.com/office/drawing/2014/main" val="3909317007"/>
                  </a:ext>
                </a:extLst>
              </a:tr>
              <a:tr h="284611">
                <a:tc>
                  <a:txBody>
                    <a:bodyPr/>
                    <a:lstStyle/>
                    <a:p>
                      <a:r>
                        <a:rPr lang="en-GB" dirty="0"/>
                        <a:t>{\d,\d}</a:t>
                      </a:r>
                    </a:p>
                  </a:txBody>
                  <a:tcPr/>
                </a:tc>
                <a:tc>
                  <a:txBody>
                    <a:bodyPr/>
                    <a:lstStyle/>
                    <a:p>
                      <a:r>
                        <a:rPr lang="en-GB" dirty="0"/>
                        <a:t>Match a minimum of first number and maximum of second number</a:t>
                      </a:r>
                    </a:p>
                  </a:txBody>
                  <a:tcPr/>
                </a:tc>
                <a:tc>
                  <a:txBody>
                    <a:bodyPr/>
                    <a:lstStyle/>
                    <a:p>
                      <a:r>
                        <a:rPr lang="en-GB" dirty="0"/>
                        <a:t>o.{1,3}</a:t>
                      </a:r>
                    </a:p>
                  </a:txBody>
                  <a:tcPr/>
                </a:tc>
                <a:tc>
                  <a:txBody>
                    <a:bodyPr/>
                    <a:lstStyle/>
                    <a:p>
                      <a:r>
                        <a:rPr lang="en-GB" dirty="0"/>
                        <a:t>o </a:t>
                      </a:r>
                      <a:r>
                        <a:rPr lang="en-GB" dirty="0" err="1"/>
                        <a:t>ev</a:t>
                      </a:r>
                      <a:r>
                        <a:rPr lang="en-GB" dirty="0"/>
                        <a:t>, o </a:t>
                      </a:r>
                      <a:r>
                        <a:rPr lang="en-GB" dirty="0" err="1"/>
                        <a:t>ev</a:t>
                      </a:r>
                      <a:r>
                        <a:rPr lang="en-GB" dirty="0"/>
                        <a:t>, one, </a:t>
                      </a:r>
                      <a:r>
                        <a:rPr lang="en-GB" dirty="0" err="1"/>
                        <a:t>ody</a:t>
                      </a:r>
                      <a:r>
                        <a:rPr lang="en-GB" dirty="0"/>
                        <a:t>, </a:t>
                      </a:r>
                      <a:r>
                        <a:rPr lang="en-GB" dirty="0" err="1"/>
                        <a:t>ount</a:t>
                      </a:r>
                      <a:endParaRPr lang="en-GB" dirty="0"/>
                    </a:p>
                  </a:txBody>
                  <a:tcPr/>
                </a:tc>
                <a:extLst>
                  <a:ext uri="{0D108BD9-81ED-4DB2-BD59-A6C34878D82A}">
                    <a16:rowId xmlns:a16="http://schemas.microsoft.com/office/drawing/2014/main" val="3699804460"/>
                  </a:ext>
                </a:extLst>
              </a:tr>
            </a:tbl>
          </a:graphicData>
        </a:graphic>
      </p:graphicFrame>
    </p:spTree>
    <p:extLst>
      <p:ext uri="{BB962C8B-B14F-4D97-AF65-F5344CB8AC3E}">
        <p14:creationId xmlns:p14="http://schemas.microsoft.com/office/powerpoint/2010/main" val="262105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51F150B-CD36-EC43-A80B-C4F967B90C86}"/>
              </a:ext>
            </a:extLst>
          </p:cNvPr>
          <p:cNvSpPr txBox="1">
            <a:spLocks/>
          </p:cNvSpPr>
          <p:nvPr/>
        </p:nvSpPr>
        <p:spPr>
          <a:xfrm>
            <a:off x="442912" y="444398"/>
            <a:ext cx="11306176" cy="681875"/>
          </a:xfrm>
          <a:prstGeom prst="rect">
            <a:avLst/>
          </a:prstGeom>
        </p:spPr>
        <p:txBody>
          <a:bodyPr vert="horz" lIns="0" tIns="45720" rIns="91440" bIns="45720" rtlCol="0" anchor="ctr" anchorCtr="0">
            <a:normAutofit fontScale="90000" lnSpcReduction="10000"/>
          </a:bodyPr>
          <a:lstStyle>
            <a:lvl1pPr algn="l" defTabSz="914400" rtl="0" eaLnBrk="1" latinLnBrk="0" hangingPunct="1">
              <a:lnSpc>
                <a:spcPct val="100000"/>
              </a:lnSpc>
              <a:spcBef>
                <a:spcPct val="0"/>
              </a:spcBef>
              <a:buNone/>
              <a:defRPr sz="4400" b="1" kern="1200">
                <a:solidFill>
                  <a:srgbClr val="E6005B"/>
                </a:solidFill>
                <a:latin typeface="Arial" panose="020B0604020202020204" pitchFamily="34" charset="0"/>
                <a:ea typeface="+mj-ea"/>
                <a:cs typeface="Arial" panose="020B0604020202020204" pitchFamily="34" charset="0"/>
              </a:defRPr>
            </a:lvl1pPr>
          </a:lstStyle>
          <a:p>
            <a:pPr algn="ctr"/>
            <a:r>
              <a:rPr lang="en-US" dirty="0"/>
              <a:t>Grouping</a:t>
            </a:r>
          </a:p>
        </p:txBody>
      </p:sp>
      <p:sp>
        <p:nvSpPr>
          <p:cNvPr id="2" name="TextBox 1">
            <a:extLst>
              <a:ext uri="{FF2B5EF4-FFF2-40B4-BE49-F238E27FC236}">
                <a16:creationId xmlns:a16="http://schemas.microsoft.com/office/drawing/2014/main" id="{8E985041-23F9-F5AD-34F4-6467711D220C}"/>
              </a:ext>
            </a:extLst>
          </p:cNvPr>
          <p:cNvSpPr txBox="1"/>
          <p:nvPr/>
        </p:nvSpPr>
        <p:spPr>
          <a:xfrm>
            <a:off x="9211518" y="1110408"/>
            <a:ext cx="2980482" cy="1200329"/>
          </a:xfrm>
          <a:prstGeom prst="rect">
            <a:avLst/>
          </a:prstGeom>
          <a:noFill/>
        </p:spPr>
        <p:txBody>
          <a:bodyPr wrap="square">
            <a:spAutoFit/>
          </a:bodyPr>
          <a:lstStyle/>
          <a:p>
            <a:r>
              <a:rPr lang="en-CA" u="sng" dirty="0"/>
              <a:t>File contents for examples:</a:t>
            </a:r>
          </a:p>
          <a:p>
            <a:r>
              <a:rPr lang="en-CA" dirty="0"/>
              <a:t>Hello everyone</a:t>
            </a:r>
          </a:p>
          <a:p>
            <a:r>
              <a:rPr lang="en-CA" dirty="0"/>
              <a:t>Hello everybody</a:t>
            </a:r>
          </a:p>
          <a:p>
            <a:r>
              <a:rPr lang="en-CA" dirty="0"/>
              <a:t>Count123</a:t>
            </a:r>
          </a:p>
        </p:txBody>
      </p:sp>
      <p:sp>
        <p:nvSpPr>
          <p:cNvPr id="6" name="Tijdelijke aanduiding voor inhoud 5">
            <a:extLst>
              <a:ext uri="{FF2B5EF4-FFF2-40B4-BE49-F238E27FC236}">
                <a16:creationId xmlns:a16="http://schemas.microsoft.com/office/drawing/2014/main" id="{623CB79C-2797-EC71-D2CD-488A111683A3}"/>
              </a:ext>
            </a:extLst>
          </p:cNvPr>
          <p:cNvSpPr txBox="1">
            <a:spLocks/>
          </p:cNvSpPr>
          <p:nvPr/>
        </p:nvSpPr>
        <p:spPr>
          <a:xfrm>
            <a:off x="987972" y="1222626"/>
            <a:ext cx="8223546" cy="5140548"/>
          </a:xfrm>
          <a:prstGeom prst="rect">
            <a:avLst/>
          </a:prstGeom>
        </p:spPr>
        <p:txBody>
          <a:bodyPr vert="horz" lIns="0" tIns="45720" rIns="91440" bIns="45720" rtlCol="0">
            <a:normAutofit/>
          </a:bodyPr>
          <a:lstStyle>
            <a:lvl1pPr marL="228600" indent="-228600" algn="l" defTabSz="914400" rtl="0" eaLnBrk="1" latinLnBrk="0" hangingPunct="1">
              <a:lnSpc>
                <a:spcPct val="100000"/>
              </a:lnSpc>
              <a:spcBef>
                <a:spcPts val="1000"/>
              </a:spcBef>
              <a:buClr>
                <a:srgbClr val="E6005B"/>
              </a:buClr>
              <a:buFont typeface="Wingdings" pitchFamily="2" charset="2"/>
              <a:buChar char="§"/>
              <a:defRPr sz="2500" b="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0000"/>
              </a:lnSpc>
              <a:spcBef>
                <a:spcPts val="500"/>
              </a:spcBef>
              <a:buClr>
                <a:srgbClr val="E6005B"/>
              </a:buClr>
              <a:buFont typeface="Wingdings" pitchFamily="2" charset="2"/>
              <a:buChar char="§"/>
              <a:defRPr sz="22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0000"/>
              </a:lnSpc>
              <a:spcBef>
                <a:spcPts val="500"/>
              </a:spcBef>
              <a:buClr>
                <a:srgbClr val="E6005B"/>
              </a:buClr>
              <a:buFont typeface="Wingdings" pitchFamily="2" charset="2"/>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buClr>
                <a:srgbClr val="E6005B"/>
              </a:buClr>
              <a:buFont typeface="Wingdings" pitchFamily="2" charset="2"/>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500"/>
              </a:spcBef>
              <a:buClr>
                <a:srgbClr val="E6005B"/>
              </a:buClr>
              <a:buFont typeface="Wingdings" pitchFamily="2" charset="2"/>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CA" dirty="0"/>
              <a:t>To match a set of characters in sequence, or capture a set for further use, use () around the set</a:t>
            </a:r>
          </a:p>
          <a:p>
            <a:endParaRPr lang="en-CA" dirty="0"/>
          </a:p>
          <a:p>
            <a:r>
              <a:rPr lang="en-CA" dirty="0"/>
              <a:t>Find:</a:t>
            </a:r>
          </a:p>
          <a:p>
            <a:pPr lvl="1"/>
            <a:r>
              <a:rPr lang="en-CA" dirty="0"/>
              <a:t>(e..)*</a:t>
            </a:r>
          </a:p>
          <a:p>
            <a:pPr lvl="1"/>
            <a:r>
              <a:rPr lang="en-CA" dirty="0"/>
              <a:t>Will find ell, eve, ell, eve</a:t>
            </a:r>
          </a:p>
          <a:p>
            <a:pPr lvl="1"/>
            <a:r>
              <a:rPr lang="en-CA" dirty="0"/>
              <a:t>Note: doesn’t find </a:t>
            </a:r>
            <a:r>
              <a:rPr lang="en-CA" dirty="0" err="1"/>
              <a:t>ery</a:t>
            </a:r>
            <a:r>
              <a:rPr lang="en-CA" dirty="0"/>
              <a:t> as that final e is already in a pattern.</a:t>
            </a:r>
          </a:p>
          <a:p>
            <a:pPr lvl="2"/>
            <a:r>
              <a:rPr lang="en-CA" dirty="0"/>
              <a:t>Not always the case, can be program specific</a:t>
            </a:r>
          </a:p>
          <a:p>
            <a:r>
              <a:rPr lang="en-CA" dirty="0"/>
              <a:t>Find:</a:t>
            </a:r>
          </a:p>
          <a:p>
            <a:pPr lvl="1"/>
            <a:r>
              <a:rPr lang="en-CA" dirty="0"/>
              <a:t>(</a:t>
            </a:r>
            <a:r>
              <a:rPr lang="en-CA" dirty="0" err="1"/>
              <a:t>e..o</a:t>
            </a:r>
            <a:r>
              <a:rPr lang="en-CA" dirty="0"/>
              <a:t>)*</a:t>
            </a:r>
          </a:p>
          <a:p>
            <a:pPr lvl="1"/>
            <a:r>
              <a:rPr lang="en-CA" dirty="0"/>
              <a:t>Will find ell, </a:t>
            </a:r>
            <a:r>
              <a:rPr lang="en-CA" dirty="0" err="1"/>
              <a:t>eryo</a:t>
            </a:r>
            <a:r>
              <a:rPr lang="en-CA" dirty="0"/>
              <a:t>, ell</a:t>
            </a:r>
          </a:p>
          <a:p>
            <a:pPr lvl="1"/>
            <a:endParaRPr lang="en-CA" dirty="0"/>
          </a:p>
          <a:p>
            <a:endParaRPr lang="en-CA" dirty="0"/>
          </a:p>
        </p:txBody>
      </p:sp>
    </p:spTree>
    <p:extLst>
      <p:ext uri="{BB962C8B-B14F-4D97-AF65-F5344CB8AC3E}">
        <p14:creationId xmlns:p14="http://schemas.microsoft.com/office/powerpoint/2010/main" val="8109685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51F150B-CD36-EC43-A80B-C4F967B90C86}"/>
              </a:ext>
            </a:extLst>
          </p:cNvPr>
          <p:cNvSpPr txBox="1">
            <a:spLocks/>
          </p:cNvSpPr>
          <p:nvPr/>
        </p:nvSpPr>
        <p:spPr>
          <a:xfrm>
            <a:off x="442912" y="444398"/>
            <a:ext cx="11306176" cy="681875"/>
          </a:xfrm>
          <a:prstGeom prst="rect">
            <a:avLst/>
          </a:prstGeom>
        </p:spPr>
        <p:txBody>
          <a:bodyPr vert="horz" lIns="0" tIns="45720" rIns="91440" bIns="45720" rtlCol="0" anchor="ctr" anchorCtr="0">
            <a:normAutofit fontScale="90000" lnSpcReduction="10000"/>
          </a:bodyPr>
          <a:lstStyle>
            <a:lvl1pPr algn="l" defTabSz="914400" rtl="0" eaLnBrk="1" latinLnBrk="0" hangingPunct="1">
              <a:lnSpc>
                <a:spcPct val="100000"/>
              </a:lnSpc>
              <a:spcBef>
                <a:spcPct val="0"/>
              </a:spcBef>
              <a:buNone/>
              <a:defRPr sz="4400" b="1" kern="1200">
                <a:solidFill>
                  <a:srgbClr val="E6005B"/>
                </a:solidFill>
                <a:latin typeface="Arial" panose="020B0604020202020204" pitchFamily="34" charset="0"/>
                <a:ea typeface="+mj-ea"/>
                <a:cs typeface="Arial" panose="020B0604020202020204" pitchFamily="34" charset="0"/>
              </a:defRPr>
            </a:lvl1pPr>
          </a:lstStyle>
          <a:p>
            <a:pPr algn="ctr"/>
            <a:r>
              <a:rPr lang="en-US" dirty="0"/>
              <a:t>Replacement</a:t>
            </a:r>
          </a:p>
        </p:txBody>
      </p:sp>
      <p:sp>
        <p:nvSpPr>
          <p:cNvPr id="2" name="TextBox 1">
            <a:extLst>
              <a:ext uri="{FF2B5EF4-FFF2-40B4-BE49-F238E27FC236}">
                <a16:creationId xmlns:a16="http://schemas.microsoft.com/office/drawing/2014/main" id="{8E985041-23F9-F5AD-34F4-6467711D220C}"/>
              </a:ext>
            </a:extLst>
          </p:cNvPr>
          <p:cNvSpPr txBox="1"/>
          <p:nvPr/>
        </p:nvSpPr>
        <p:spPr>
          <a:xfrm>
            <a:off x="9211518" y="1110408"/>
            <a:ext cx="2980482" cy="1200329"/>
          </a:xfrm>
          <a:prstGeom prst="rect">
            <a:avLst/>
          </a:prstGeom>
          <a:noFill/>
        </p:spPr>
        <p:txBody>
          <a:bodyPr wrap="square">
            <a:spAutoFit/>
          </a:bodyPr>
          <a:lstStyle/>
          <a:p>
            <a:r>
              <a:rPr lang="en-CA" u="sng" dirty="0"/>
              <a:t>File contents for examples:</a:t>
            </a:r>
          </a:p>
          <a:p>
            <a:r>
              <a:rPr lang="en-CA" dirty="0"/>
              <a:t>Hello everyone</a:t>
            </a:r>
          </a:p>
          <a:p>
            <a:r>
              <a:rPr lang="en-CA" dirty="0"/>
              <a:t>Hello everybody</a:t>
            </a:r>
          </a:p>
          <a:p>
            <a:r>
              <a:rPr lang="en-CA" dirty="0"/>
              <a:t>Count123</a:t>
            </a:r>
          </a:p>
        </p:txBody>
      </p:sp>
      <p:sp>
        <p:nvSpPr>
          <p:cNvPr id="6" name="Tijdelijke aanduiding voor inhoud 5">
            <a:extLst>
              <a:ext uri="{FF2B5EF4-FFF2-40B4-BE49-F238E27FC236}">
                <a16:creationId xmlns:a16="http://schemas.microsoft.com/office/drawing/2014/main" id="{623CB79C-2797-EC71-D2CD-488A111683A3}"/>
              </a:ext>
            </a:extLst>
          </p:cNvPr>
          <p:cNvSpPr txBox="1">
            <a:spLocks/>
          </p:cNvSpPr>
          <p:nvPr/>
        </p:nvSpPr>
        <p:spPr>
          <a:xfrm>
            <a:off x="987972" y="1222626"/>
            <a:ext cx="8223546" cy="5140548"/>
          </a:xfrm>
          <a:prstGeom prst="rect">
            <a:avLst/>
          </a:prstGeom>
        </p:spPr>
        <p:txBody>
          <a:bodyPr vert="horz" lIns="0" tIns="45720" rIns="91440" bIns="45720" rtlCol="0">
            <a:normAutofit fontScale="92500" lnSpcReduction="20000"/>
          </a:bodyPr>
          <a:lstStyle>
            <a:lvl1pPr marL="228600" indent="-228600" algn="l" defTabSz="914400" rtl="0" eaLnBrk="1" latinLnBrk="0" hangingPunct="1">
              <a:lnSpc>
                <a:spcPct val="100000"/>
              </a:lnSpc>
              <a:spcBef>
                <a:spcPts val="1000"/>
              </a:spcBef>
              <a:buClr>
                <a:srgbClr val="E6005B"/>
              </a:buClr>
              <a:buFont typeface="Wingdings" pitchFamily="2" charset="2"/>
              <a:buChar char="§"/>
              <a:defRPr sz="2500" b="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0000"/>
              </a:lnSpc>
              <a:spcBef>
                <a:spcPts val="500"/>
              </a:spcBef>
              <a:buClr>
                <a:srgbClr val="E6005B"/>
              </a:buClr>
              <a:buFont typeface="Wingdings" pitchFamily="2" charset="2"/>
              <a:buChar char="§"/>
              <a:defRPr sz="22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0000"/>
              </a:lnSpc>
              <a:spcBef>
                <a:spcPts val="500"/>
              </a:spcBef>
              <a:buClr>
                <a:srgbClr val="E6005B"/>
              </a:buClr>
              <a:buFont typeface="Wingdings" pitchFamily="2" charset="2"/>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buClr>
                <a:srgbClr val="E6005B"/>
              </a:buClr>
              <a:buFont typeface="Wingdings" pitchFamily="2" charset="2"/>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500"/>
              </a:spcBef>
              <a:buClr>
                <a:srgbClr val="E6005B"/>
              </a:buClr>
              <a:buFont typeface="Wingdings" pitchFamily="2" charset="2"/>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CA" dirty="0"/>
              <a:t>So far we have only done find statements</a:t>
            </a:r>
          </a:p>
          <a:p>
            <a:r>
              <a:rPr lang="en-CA" dirty="0"/>
              <a:t>Can also do replace statements</a:t>
            </a:r>
          </a:p>
          <a:p>
            <a:pPr lvl="1"/>
            <a:r>
              <a:rPr lang="en-CA" dirty="0"/>
              <a:t>Cannot use special characters like \d in the replace, only in the find</a:t>
            </a:r>
          </a:p>
          <a:p>
            <a:endParaRPr lang="en-CA" dirty="0"/>
          </a:p>
          <a:p>
            <a:r>
              <a:rPr lang="en-CA" dirty="0"/>
              <a:t>Find:</a:t>
            </a:r>
          </a:p>
          <a:p>
            <a:pPr lvl="1"/>
            <a:r>
              <a:rPr lang="en-CA" dirty="0"/>
              <a:t>e..</a:t>
            </a:r>
          </a:p>
          <a:p>
            <a:r>
              <a:rPr lang="en-CA" dirty="0"/>
              <a:t>Replace</a:t>
            </a:r>
          </a:p>
          <a:p>
            <a:pPr lvl="1"/>
            <a:r>
              <a:rPr lang="en-CA" dirty="0"/>
              <a:t>z</a:t>
            </a:r>
          </a:p>
          <a:p>
            <a:endParaRPr lang="en-CA" dirty="0"/>
          </a:p>
          <a:p>
            <a:r>
              <a:rPr lang="en-CA" dirty="0"/>
              <a:t>Find:</a:t>
            </a:r>
          </a:p>
          <a:p>
            <a:pPr lvl="1"/>
            <a:r>
              <a:rPr lang="en-CA" dirty="0"/>
              <a:t>\d{2}</a:t>
            </a:r>
          </a:p>
          <a:p>
            <a:r>
              <a:rPr lang="en-CA" dirty="0"/>
              <a:t>Replace</a:t>
            </a:r>
          </a:p>
          <a:p>
            <a:pPr lvl="1"/>
            <a:r>
              <a:rPr lang="en-CA" dirty="0"/>
              <a:t>0</a:t>
            </a:r>
          </a:p>
          <a:p>
            <a:pPr lvl="1"/>
            <a:endParaRPr lang="en-CA" dirty="0"/>
          </a:p>
          <a:p>
            <a:endParaRPr lang="en-CA" dirty="0"/>
          </a:p>
        </p:txBody>
      </p:sp>
      <p:sp>
        <p:nvSpPr>
          <p:cNvPr id="3" name="TextBox 2">
            <a:extLst>
              <a:ext uri="{FF2B5EF4-FFF2-40B4-BE49-F238E27FC236}">
                <a16:creationId xmlns:a16="http://schemas.microsoft.com/office/drawing/2014/main" id="{7E759B4B-C631-349E-BEA9-A9C1A18E8742}"/>
              </a:ext>
            </a:extLst>
          </p:cNvPr>
          <p:cNvSpPr txBox="1"/>
          <p:nvPr/>
        </p:nvSpPr>
        <p:spPr>
          <a:xfrm>
            <a:off x="9211518" y="4777954"/>
            <a:ext cx="2980482" cy="1200329"/>
          </a:xfrm>
          <a:prstGeom prst="rect">
            <a:avLst/>
          </a:prstGeom>
          <a:noFill/>
        </p:spPr>
        <p:txBody>
          <a:bodyPr wrap="square">
            <a:spAutoFit/>
          </a:bodyPr>
          <a:lstStyle/>
          <a:p>
            <a:r>
              <a:rPr lang="en-CA" u="sng" dirty="0"/>
              <a:t>File contents after replace:</a:t>
            </a:r>
          </a:p>
          <a:p>
            <a:r>
              <a:rPr lang="en-CA" dirty="0"/>
              <a:t>Hello everyone</a:t>
            </a:r>
          </a:p>
          <a:p>
            <a:r>
              <a:rPr lang="en-CA" dirty="0"/>
              <a:t>Hello everybody</a:t>
            </a:r>
          </a:p>
          <a:p>
            <a:r>
              <a:rPr lang="en-CA" dirty="0"/>
              <a:t>Count03</a:t>
            </a:r>
          </a:p>
        </p:txBody>
      </p:sp>
      <p:sp>
        <p:nvSpPr>
          <p:cNvPr id="4" name="TextBox 3">
            <a:extLst>
              <a:ext uri="{FF2B5EF4-FFF2-40B4-BE49-F238E27FC236}">
                <a16:creationId xmlns:a16="http://schemas.microsoft.com/office/drawing/2014/main" id="{81A5DB93-F9D4-A769-4C14-A8068BC2A0A0}"/>
              </a:ext>
            </a:extLst>
          </p:cNvPr>
          <p:cNvSpPr txBox="1"/>
          <p:nvPr/>
        </p:nvSpPr>
        <p:spPr>
          <a:xfrm>
            <a:off x="9211518" y="3192735"/>
            <a:ext cx="2980482" cy="1200329"/>
          </a:xfrm>
          <a:prstGeom prst="rect">
            <a:avLst/>
          </a:prstGeom>
          <a:noFill/>
        </p:spPr>
        <p:txBody>
          <a:bodyPr wrap="square">
            <a:spAutoFit/>
          </a:bodyPr>
          <a:lstStyle/>
          <a:p>
            <a:r>
              <a:rPr lang="en-CA" u="sng" dirty="0"/>
              <a:t>File contents after replace:</a:t>
            </a:r>
          </a:p>
          <a:p>
            <a:r>
              <a:rPr lang="en-CA" dirty="0" err="1"/>
              <a:t>Hzo</a:t>
            </a:r>
            <a:r>
              <a:rPr lang="en-CA" dirty="0"/>
              <a:t> </a:t>
            </a:r>
            <a:r>
              <a:rPr lang="en-CA" dirty="0" err="1"/>
              <a:t>zryone</a:t>
            </a:r>
            <a:endParaRPr lang="en-CA" dirty="0"/>
          </a:p>
          <a:p>
            <a:r>
              <a:rPr lang="en-CA" dirty="0" err="1"/>
              <a:t>Hzo</a:t>
            </a:r>
            <a:r>
              <a:rPr lang="en-CA" dirty="0"/>
              <a:t> </a:t>
            </a:r>
            <a:r>
              <a:rPr lang="en-CA" dirty="0" err="1"/>
              <a:t>zrybody</a:t>
            </a:r>
            <a:endParaRPr lang="en-CA" dirty="0"/>
          </a:p>
          <a:p>
            <a:r>
              <a:rPr lang="en-CA" dirty="0"/>
              <a:t>Count123</a:t>
            </a:r>
          </a:p>
        </p:txBody>
      </p:sp>
    </p:spTree>
    <p:extLst>
      <p:ext uri="{BB962C8B-B14F-4D97-AF65-F5344CB8AC3E}">
        <p14:creationId xmlns:p14="http://schemas.microsoft.com/office/powerpoint/2010/main" val="1806298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51F150B-CD36-EC43-A80B-C4F967B90C86}"/>
              </a:ext>
            </a:extLst>
          </p:cNvPr>
          <p:cNvSpPr txBox="1">
            <a:spLocks/>
          </p:cNvSpPr>
          <p:nvPr/>
        </p:nvSpPr>
        <p:spPr>
          <a:xfrm>
            <a:off x="442912" y="444398"/>
            <a:ext cx="11306176" cy="681875"/>
          </a:xfrm>
          <a:prstGeom prst="rect">
            <a:avLst/>
          </a:prstGeom>
        </p:spPr>
        <p:txBody>
          <a:bodyPr vert="horz" lIns="0" tIns="45720" rIns="91440" bIns="45720" rtlCol="0" anchor="ctr" anchorCtr="0">
            <a:normAutofit fontScale="90000" lnSpcReduction="10000"/>
          </a:bodyPr>
          <a:lstStyle>
            <a:lvl1pPr algn="l" defTabSz="914400" rtl="0" eaLnBrk="1" latinLnBrk="0" hangingPunct="1">
              <a:lnSpc>
                <a:spcPct val="100000"/>
              </a:lnSpc>
              <a:spcBef>
                <a:spcPct val="0"/>
              </a:spcBef>
              <a:buNone/>
              <a:defRPr sz="4400" b="1" kern="1200">
                <a:solidFill>
                  <a:srgbClr val="E6005B"/>
                </a:solidFill>
                <a:latin typeface="Arial" panose="020B0604020202020204" pitchFamily="34" charset="0"/>
                <a:ea typeface="+mj-ea"/>
                <a:cs typeface="Arial" panose="020B0604020202020204" pitchFamily="34" charset="0"/>
              </a:defRPr>
            </a:lvl1pPr>
          </a:lstStyle>
          <a:p>
            <a:pPr algn="ctr"/>
            <a:r>
              <a:rPr lang="en-US" dirty="0"/>
              <a:t>Replacement with groups</a:t>
            </a:r>
          </a:p>
        </p:txBody>
      </p:sp>
      <p:sp>
        <p:nvSpPr>
          <p:cNvPr id="2" name="TextBox 1">
            <a:extLst>
              <a:ext uri="{FF2B5EF4-FFF2-40B4-BE49-F238E27FC236}">
                <a16:creationId xmlns:a16="http://schemas.microsoft.com/office/drawing/2014/main" id="{8E985041-23F9-F5AD-34F4-6467711D220C}"/>
              </a:ext>
            </a:extLst>
          </p:cNvPr>
          <p:cNvSpPr txBox="1"/>
          <p:nvPr/>
        </p:nvSpPr>
        <p:spPr>
          <a:xfrm>
            <a:off x="9211518" y="1110408"/>
            <a:ext cx="2980482" cy="1200329"/>
          </a:xfrm>
          <a:prstGeom prst="rect">
            <a:avLst/>
          </a:prstGeom>
          <a:noFill/>
        </p:spPr>
        <p:txBody>
          <a:bodyPr wrap="square">
            <a:spAutoFit/>
          </a:bodyPr>
          <a:lstStyle/>
          <a:p>
            <a:r>
              <a:rPr lang="en-CA" u="sng" dirty="0"/>
              <a:t>File contents for examples:</a:t>
            </a:r>
          </a:p>
          <a:p>
            <a:r>
              <a:rPr lang="en-CA" dirty="0"/>
              <a:t>Hello everyone</a:t>
            </a:r>
          </a:p>
          <a:p>
            <a:r>
              <a:rPr lang="en-CA" dirty="0"/>
              <a:t>Hello everybody</a:t>
            </a:r>
          </a:p>
          <a:p>
            <a:r>
              <a:rPr lang="en-CA" dirty="0"/>
              <a:t>Count123</a:t>
            </a:r>
          </a:p>
        </p:txBody>
      </p:sp>
      <p:sp>
        <p:nvSpPr>
          <p:cNvPr id="6" name="Tijdelijke aanduiding voor inhoud 5">
            <a:extLst>
              <a:ext uri="{FF2B5EF4-FFF2-40B4-BE49-F238E27FC236}">
                <a16:creationId xmlns:a16="http://schemas.microsoft.com/office/drawing/2014/main" id="{623CB79C-2797-EC71-D2CD-488A111683A3}"/>
              </a:ext>
            </a:extLst>
          </p:cNvPr>
          <p:cNvSpPr txBox="1">
            <a:spLocks/>
          </p:cNvSpPr>
          <p:nvPr/>
        </p:nvSpPr>
        <p:spPr>
          <a:xfrm>
            <a:off x="987972" y="1222626"/>
            <a:ext cx="8223546" cy="5140548"/>
          </a:xfrm>
          <a:prstGeom prst="rect">
            <a:avLst/>
          </a:prstGeom>
        </p:spPr>
        <p:txBody>
          <a:bodyPr vert="horz" lIns="0" tIns="45720" rIns="91440" bIns="45720" rtlCol="0">
            <a:normAutofit fontScale="92500" lnSpcReduction="10000"/>
          </a:bodyPr>
          <a:lstStyle>
            <a:lvl1pPr marL="228600" indent="-228600" algn="l" defTabSz="914400" rtl="0" eaLnBrk="1" latinLnBrk="0" hangingPunct="1">
              <a:lnSpc>
                <a:spcPct val="100000"/>
              </a:lnSpc>
              <a:spcBef>
                <a:spcPts val="1000"/>
              </a:spcBef>
              <a:buClr>
                <a:srgbClr val="E6005B"/>
              </a:buClr>
              <a:buFont typeface="Wingdings" pitchFamily="2" charset="2"/>
              <a:buChar char="§"/>
              <a:defRPr sz="2500" b="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0000"/>
              </a:lnSpc>
              <a:spcBef>
                <a:spcPts val="500"/>
              </a:spcBef>
              <a:buClr>
                <a:srgbClr val="E6005B"/>
              </a:buClr>
              <a:buFont typeface="Wingdings" pitchFamily="2" charset="2"/>
              <a:buChar char="§"/>
              <a:defRPr sz="22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0000"/>
              </a:lnSpc>
              <a:spcBef>
                <a:spcPts val="500"/>
              </a:spcBef>
              <a:buClr>
                <a:srgbClr val="E6005B"/>
              </a:buClr>
              <a:buFont typeface="Wingdings" pitchFamily="2" charset="2"/>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buClr>
                <a:srgbClr val="E6005B"/>
              </a:buClr>
              <a:buFont typeface="Wingdings" pitchFamily="2" charset="2"/>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500"/>
              </a:spcBef>
              <a:buClr>
                <a:srgbClr val="E6005B"/>
              </a:buClr>
              <a:buFont typeface="Wingdings" pitchFamily="2" charset="2"/>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CA" dirty="0"/>
              <a:t>Groupings can be used to keep matches and paste them in the replace</a:t>
            </a:r>
          </a:p>
          <a:p>
            <a:pPr lvl="1"/>
            <a:r>
              <a:rPr lang="en-CA" dirty="0"/>
              <a:t>Use \1 to refer to first group, \2 to refer to 2</a:t>
            </a:r>
            <a:r>
              <a:rPr lang="en-CA" baseline="30000" dirty="0"/>
              <a:t>nd</a:t>
            </a:r>
            <a:r>
              <a:rPr lang="en-CA" dirty="0"/>
              <a:t> group </a:t>
            </a:r>
            <a:r>
              <a:rPr lang="en-CA" dirty="0" err="1"/>
              <a:t>etc</a:t>
            </a:r>
            <a:r>
              <a:rPr lang="en-CA" dirty="0"/>
              <a:t> in the replace</a:t>
            </a:r>
          </a:p>
          <a:p>
            <a:endParaRPr lang="en-CA" dirty="0"/>
          </a:p>
          <a:p>
            <a:r>
              <a:rPr lang="en-CA" dirty="0"/>
              <a:t>Find:</a:t>
            </a:r>
          </a:p>
          <a:p>
            <a:pPr lvl="1"/>
            <a:r>
              <a:rPr lang="en-CA" dirty="0"/>
              <a:t>[a-z](\d\d)</a:t>
            </a:r>
          </a:p>
          <a:p>
            <a:r>
              <a:rPr lang="en-CA" dirty="0"/>
              <a:t>Replace</a:t>
            </a:r>
          </a:p>
          <a:p>
            <a:pPr lvl="1"/>
            <a:r>
              <a:rPr lang="en-CA" dirty="0"/>
              <a:t>\1</a:t>
            </a:r>
          </a:p>
          <a:p>
            <a:r>
              <a:rPr lang="en-CA" dirty="0"/>
              <a:t>Find:</a:t>
            </a:r>
          </a:p>
          <a:p>
            <a:pPr lvl="1"/>
            <a:r>
              <a:rPr lang="en-CA" dirty="0"/>
              <a:t>([a-z]{2})(\d\d)</a:t>
            </a:r>
          </a:p>
          <a:p>
            <a:r>
              <a:rPr lang="en-CA" dirty="0"/>
              <a:t>Replace</a:t>
            </a:r>
          </a:p>
          <a:p>
            <a:pPr lvl="1"/>
            <a:r>
              <a:rPr lang="en-CA" dirty="0"/>
              <a:t>\2newText_\1</a:t>
            </a:r>
          </a:p>
          <a:p>
            <a:pPr lvl="1"/>
            <a:endParaRPr lang="en-CA" dirty="0"/>
          </a:p>
          <a:p>
            <a:endParaRPr lang="en-CA" dirty="0"/>
          </a:p>
        </p:txBody>
      </p:sp>
      <p:sp>
        <p:nvSpPr>
          <p:cNvPr id="3" name="TextBox 2">
            <a:extLst>
              <a:ext uri="{FF2B5EF4-FFF2-40B4-BE49-F238E27FC236}">
                <a16:creationId xmlns:a16="http://schemas.microsoft.com/office/drawing/2014/main" id="{7E759B4B-C631-349E-BEA9-A9C1A18E8742}"/>
              </a:ext>
            </a:extLst>
          </p:cNvPr>
          <p:cNvSpPr txBox="1"/>
          <p:nvPr/>
        </p:nvSpPr>
        <p:spPr>
          <a:xfrm>
            <a:off x="9211518" y="5452227"/>
            <a:ext cx="2980482" cy="1200329"/>
          </a:xfrm>
          <a:prstGeom prst="rect">
            <a:avLst/>
          </a:prstGeom>
          <a:noFill/>
        </p:spPr>
        <p:txBody>
          <a:bodyPr wrap="square">
            <a:spAutoFit/>
          </a:bodyPr>
          <a:lstStyle/>
          <a:p>
            <a:r>
              <a:rPr lang="en-CA" u="sng" dirty="0"/>
              <a:t>File contents for examples:</a:t>
            </a:r>
          </a:p>
          <a:p>
            <a:r>
              <a:rPr lang="en-CA" dirty="0"/>
              <a:t>Hello everyone</a:t>
            </a:r>
          </a:p>
          <a:p>
            <a:r>
              <a:rPr lang="en-CA" dirty="0"/>
              <a:t>Hello everybody</a:t>
            </a:r>
          </a:p>
          <a:p>
            <a:r>
              <a:rPr lang="en-CA" dirty="0"/>
              <a:t>Cou12newText_nt3</a:t>
            </a:r>
          </a:p>
        </p:txBody>
      </p:sp>
      <p:sp>
        <p:nvSpPr>
          <p:cNvPr id="4" name="TextBox 3">
            <a:extLst>
              <a:ext uri="{FF2B5EF4-FFF2-40B4-BE49-F238E27FC236}">
                <a16:creationId xmlns:a16="http://schemas.microsoft.com/office/drawing/2014/main" id="{81A5DB93-F9D4-A769-4C14-A8068BC2A0A0}"/>
              </a:ext>
            </a:extLst>
          </p:cNvPr>
          <p:cNvSpPr txBox="1"/>
          <p:nvPr/>
        </p:nvSpPr>
        <p:spPr>
          <a:xfrm>
            <a:off x="9211518" y="3603557"/>
            <a:ext cx="2980482" cy="1200329"/>
          </a:xfrm>
          <a:prstGeom prst="rect">
            <a:avLst/>
          </a:prstGeom>
          <a:noFill/>
        </p:spPr>
        <p:txBody>
          <a:bodyPr wrap="square">
            <a:spAutoFit/>
          </a:bodyPr>
          <a:lstStyle/>
          <a:p>
            <a:r>
              <a:rPr lang="en-CA" u="sng" dirty="0"/>
              <a:t>File contents for examples:</a:t>
            </a:r>
          </a:p>
          <a:p>
            <a:r>
              <a:rPr lang="en-CA" dirty="0"/>
              <a:t>Hello everyone</a:t>
            </a:r>
          </a:p>
          <a:p>
            <a:r>
              <a:rPr lang="en-CA" dirty="0"/>
              <a:t>Hello everybody</a:t>
            </a:r>
          </a:p>
          <a:p>
            <a:r>
              <a:rPr lang="en-CA" dirty="0"/>
              <a:t>Coun123</a:t>
            </a:r>
          </a:p>
        </p:txBody>
      </p:sp>
    </p:spTree>
    <p:extLst>
      <p:ext uri="{BB962C8B-B14F-4D97-AF65-F5344CB8AC3E}">
        <p14:creationId xmlns:p14="http://schemas.microsoft.com/office/powerpoint/2010/main" val="107171366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51F150B-CD36-EC43-A80B-C4F967B90C86}"/>
              </a:ext>
            </a:extLst>
          </p:cNvPr>
          <p:cNvSpPr txBox="1">
            <a:spLocks/>
          </p:cNvSpPr>
          <p:nvPr/>
        </p:nvSpPr>
        <p:spPr>
          <a:xfrm>
            <a:off x="442912" y="444398"/>
            <a:ext cx="11306176" cy="681875"/>
          </a:xfrm>
          <a:prstGeom prst="rect">
            <a:avLst/>
          </a:prstGeom>
        </p:spPr>
        <p:txBody>
          <a:bodyPr vert="horz" lIns="0" tIns="45720" rIns="91440" bIns="45720" rtlCol="0" anchor="ctr" anchorCtr="0">
            <a:normAutofit fontScale="90000" lnSpcReduction="10000"/>
          </a:bodyPr>
          <a:lstStyle>
            <a:lvl1pPr algn="l" defTabSz="914400" rtl="0" eaLnBrk="1" latinLnBrk="0" hangingPunct="1">
              <a:lnSpc>
                <a:spcPct val="100000"/>
              </a:lnSpc>
              <a:spcBef>
                <a:spcPct val="0"/>
              </a:spcBef>
              <a:buNone/>
              <a:defRPr sz="4400" b="1" kern="1200">
                <a:solidFill>
                  <a:srgbClr val="E6005B"/>
                </a:solidFill>
                <a:latin typeface="Arial" panose="020B0604020202020204" pitchFamily="34" charset="0"/>
                <a:ea typeface="+mj-ea"/>
                <a:cs typeface="Arial" panose="020B0604020202020204" pitchFamily="34" charset="0"/>
              </a:defRPr>
            </a:lvl1pPr>
          </a:lstStyle>
          <a:p>
            <a:pPr algn="ctr"/>
            <a:r>
              <a:rPr lang="en-US" dirty="0" err="1"/>
              <a:t>RegEx</a:t>
            </a:r>
            <a:r>
              <a:rPr lang="en-US" dirty="0"/>
              <a:t> tasks 2</a:t>
            </a:r>
          </a:p>
        </p:txBody>
      </p:sp>
      <p:sp>
        <p:nvSpPr>
          <p:cNvPr id="2" name="TextBox 1">
            <a:extLst>
              <a:ext uri="{FF2B5EF4-FFF2-40B4-BE49-F238E27FC236}">
                <a16:creationId xmlns:a16="http://schemas.microsoft.com/office/drawing/2014/main" id="{8E985041-23F9-F5AD-34F4-6467711D220C}"/>
              </a:ext>
            </a:extLst>
          </p:cNvPr>
          <p:cNvSpPr txBox="1"/>
          <p:nvPr/>
        </p:nvSpPr>
        <p:spPr>
          <a:xfrm>
            <a:off x="9211518" y="1110408"/>
            <a:ext cx="2980482" cy="2585323"/>
          </a:xfrm>
          <a:prstGeom prst="rect">
            <a:avLst/>
          </a:prstGeom>
          <a:noFill/>
        </p:spPr>
        <p:txBody>
          <a:bodyPr wrap="square">
            <a:spAutoFit/>
          </a:bodyPr>
          <a:lstStyle/>
          <a:p>
            <a:r>
              <a:rPr lang="en-CA" u="sng" dirty="0"/>
              <a:t>File contents for examples:</a:t>
            </a:r>
          </a:p>
          <a:p>
            <a:r>
              <a:rPr lang="en-CA" dirty="0"/>
              <a:t>&gt;seq1</a:t>
            </a:r>
          </a:p>
          <a:p>
            <a:r>
              <a:rPr lang="en-CA" dirty="0"/>
              <a:t>ACTGC</a:t>
            </a:r>
          </a:p>
          <a:p>
            <a:r>
              <a:rPr lang="en-CA" dirty="0"/>
              <a:t>&gt;seq2</a:t>
            </a:r>
          </a:p>
          <a:p>
            <a:r>
              <a:rPr lang="en-CA" dirty="0"/>
              <a:t>AACTG</a:t>
            </a:r>
          </a:p>
          <a:p>
            <a:r>
              <a:rPr lang="en-CA" dirty="0"/>
              <a:t>&gt;seq3</a:t>
            </a:r>
          </a:p>
          <a:p>
            <a:r>
              <a:rPr lang="en-CA" dirty="0"/>
              <a:t>TTTCC</a:t>
            </a:r>
          </a:p>
          <a:p>
            <a:r>
              <a:rPr lang="en-CA" dirty="0"/>
              <a:t>&gt;seq4</a:t>
            </a:r>
          </a:p>
          <a:p>
            <a:r>
              <a:rPr lang="en-CA" dirty="0"/>
              <a:t>AACCC</a:t>
            </a:r>
          </a:p>
        </p:txBody>
      </p:sp>
      <p:sp>
        <p:nvSpPr>
          <p:cNvPr id="6" name="Tijdelijke aanduiding voor inhoud 5">
            <a:extLst>
              <a:ext uri="{FF2B5EF4-FFF2-40B4-BE49-F238E27FC236}">
                <a16:creationId xmlns:a16="http://schemas.microsoft.com/office/drawing/2014/main" id="{623CB79C-2797-EC71-D2CD-488A111683A3}"/>
              </a:ext>
            </a:extLst>
          </p:cNvPr>
          <p:cNvSpPr txBox="1">
            <a:spLocks/>
          </p:cNvSpPr>
          <p:nvPr/>
        </p:nvSpPr>
        <p:spPr>
          <a:xfrm>
            <a:off x="987972" y="1222626"/>
            <a:ext cx="8223546" cy="5140548"/>
          </a:xfrm>
          <a:prstGeom prst="rect">
            <a:avLst/>
          </a:prstGeom>
        </p:spPr>
        <p:txBody>
          <a:bodyPr vert="horz" lIns="0" tIns="45720" rIns="91440" bIns="45720" rtlCol="0">
            <a:normAutofit/>
          </a:bodyPr>
          <a:lstStyle>
            <a:lvl1pPr marL="228600" indent="-228600" algn="l" defTabSz="914400" rtl="0" eaLnBrk="1" latinLnBrk="0" hangingPunct="1">
              <a:lnSpc>
                <a:spcPct val="100000"/>
              </a:lnSpc>
              <a:spcBef>
                <a:spcPts val="1000"/>
              </a:spcBef>
              <a:buClr>
                <a:srgbClr val="E6005B"/>
              </a:buClr>
              <a:buFont typeface="Wingdings" pitchFamily="2" charset="2"/>
              <a:buChar char="§"/>
              <a:defRPr sz="2500" b="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0000"/>
              </a:lnSpc>
              <a:spcBef>
                <a:spcPts val="500"/>
              </a:spcBef>
              <a:buClr>
                <a:srgbClr val="E6005B"/>
              </a:buClr>
              <a:buFont typeface="Wingdings" pitchFamily="2" charset="2"/>
              <a:buChar char="§"/>
              <a:defRPr sz="22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0000"/>
              </a:lnSpc>
              <a:spcBef>
                <a:spcPts val="500"/>
              </a:spcBef>
              <a:buClr>
                <a:srgbClr val="E6005B"/>
              </a:buClr>
              <a:buFont typeface="Wingdings" pitchFamily="2" charset="2"/>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buClr>
                <a:srgbClr val="E6005B"/>
              </a:buClr>
              <a:buFont typeface="Wingdings" pitchFamily="2" charset="2"/>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500"/>
              </a:spcBef>
              <a:buClr>
                <a:srgbClr val="E6005B"/>
              </a:buClr>
              <a:buFont typeface="Wingdings" pitchFamily="2" charset="2"/>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CA" dirty="0"/>
              <a:t>Replace all ‘seq’ in sequence names with ‘sample’</a:t>
            </a:r>
          </a:p>
          <a:p>
            <a:pPr lvl="1"/>
            <a:r>
              <a:rPr lang="en-CA" dirty="0"/>
              <a:t>Sequence names are lines that begin with &gt;</a:t>
            </a:r>
          </a:p>
          <a:p>
            <a:endParaRPr lang="en-CA" dirty="0"/>
          </a:p>
          <a:p>
            <a:r>
              <a:rPr lang="en-CA" dirty="0"/>
              <a:t>Add a tab character followed by ‘function’ to the end of each sequence name</a:t>
            </a:r>
          </a:p>
          <a:p>
            <a:endParaRPr lang="en-CA" dirty="0"/>
          </a:p>
          <a:p>
            <a:r>
              <a:rPr lang="en-CA" dirty="0"/>
              <a:t>Find an AA at the start of a line and move it to the end of the line</a:t>
            </a:r>
          </a:p>
          <a:p>
            <a:endParaRPr lang="en-CA" dirty="0"/>
          </a:p>
        </p:txBody>
      </p:sp>
    </p:spTree>
    <p:extLst>
      <p:ext uri="{BB962C8B-B14F-4D97-AF65-F5344CB8AC3E}">
        <p14:creationId xmlns:p14="http://schemas.microsoft.com/office/powerpoint/2010/main" val="30836604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4DFE8-7E94-7D42-8F57-AE1BC6C92109}"/>
              </a:ext>
            </a:extLst>
          </p:cNvPr>
          <p:cNvSpPr>
            <a:spLocks noGrp="1"/>
          </p:cNvSpPr>
          <p:nvPr>
            <p:ph type="ctrTitle"/>
          </p:nvPr>
        </p:nvSpPr>
        <p:spPr>
          <a:xfrm>
            <a:off x="442912" y="2378563"/>
            <a:ext cx="11306175" cy="2100873"/>
          </a:xfrm>
        </p:spPr>
        <p:txBody>
          <a:bodyPr>
            <a:noAutofit/>
          </a:bodyPr>
          <a:lstStyle/>
          <a:p>
            <a:pPr algn="ctr"/>
            <a:r>
              <a:rPr lang="en-GB" sz="4400" dirty="0"/>
              <a:t>Test yourself</a:t>
            </a:r>
            <a:br>
              <a:rPr lang="en-GB" sz="4400" dirty="0"/>
            </a:br>
            <a:br>
              <a:rPr lang="en-GB" sz="4400" dirty="0"/>
            </a:br>
            <a:r>
              <a:rPr lang="en-GB" sz="4400" dirty="0"/>
              <a:t>See </a:t>
            </a:r>
            <a:r>
              <a:rPr lang="en-GB" sz="4400" dirty="0" err="1"/>
              <a:t>github</a:t>
            </a:r>
            <a:r>
              <a:rPr lang="en-GB" sz="4400" dirty="0"/>
              <a:t> page for more complex tasks</a:t>
            </a:r>
            <a:endParaRPr lang="en-US" sz="4400" dirty="0"/>
          </a:p>
        </p:txBody>
      </p:sp>
    </p:spTree>
    <p:extLst>
      <p:ext uri="{BB962C8B-B14F-4D97-AF65-F5344CB8AC3E}">
        <p14:creationId xmlns:p14="http://schemas.microsoft.com/office/powerpoint/2010/main" val="1409036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51F150B-CD36-EC43-A80B-C4F967B90C86}"/>
              </a:ext>
            </a:extLst>
          </p:cNvPr>
          <p:cNvSpPr txBox="1">
            <a:spLocks/>
          </p:cNvSpPr>
          <p:nvPr/>
        </p:nvSpPr>
        <p:spPr>
          <a:xfrm>
            <a:off x="442912" y="444398"/>
            <a:ext cx="11306176" cy="681875"/>
          </a:xfrm>
          <a:prstGeom prst="rect">
            <a:avLst/>
          </a:prstGeom>
        </p:spPr>
        <p:txBody>
          <a:bodyPr vert="horz" lIns="0" tIns="45720" rIns="91440" bIns="45720" rtlCol="0" anchor="ctr" anchorCtr="0">
            <a:normAutofit fontScale="90000" lnSpcReduction="10000"/>
          </a:bodyPr>
          <a:lstStyle>
            <a:lvl1pPr algn="l" defTabSz="914400" rtl="0" eaLnBrk="1" latinLnBrk="0" hangingPunct="1">
              <a:lnSpc>
                <a:spcPct val="100000"/>
              </a:lnSpc>
              <a:spcBef>
                <a:spcPct val="0"/>
              </a:spcBef>
              <a:buNone/>
              <a:defRPr sz="4400" b="1" kern="1200">
                <a:solidFill>
                  <a:srgbClr val="E6005B"/>
                </a:solidFill>
                <a:latin typeface="Arial" panose="020B0604020202020204" pitchFamily="34" charset="0"/>
                <a:ea typeface="+mj-ea"/>
                <a:cs typeface="Arial" panose="020B0604020202020204" pitchFamily="34" charset="0"/>
              </a:defRPr>
            </a:lvl1pPr>
          </a:lstStyle>
          <a:p>
            <a:pPr algn="ctr"/>
            <a:r>
              <a:rPr lang="en-US" dirty="0"/>
              <a:t>Basic data types</a:t>
            </a:r>
          </a:p>
        </p:txBody>
      </p:sp>
      <p:sp>
        <p:nvSpPr>
          <p:cNvPr id="2" name="TextBox 1">
            <a:extLst>
              <a:ext uri="{FF2B5EF4-FFF2-40B4-BE49-F238E27FC236}">
                <a16:creationId xmlns:a16="http://schemas.microsoft.com/office/drawing/2014/main" id="{A18A5017-86B8-8244-A6D6-22EB3CBB778D}"/>
              </a:ext>
            </a:extLst>
          </p:cNvPr>
          <p:cNvSpPr txBox="1"/>
          <p:nvPr/>
        </p:nvSpPr>
        <p:spPr>
          <a:xfrm>
            <a:off x="1427356" y="3044283"/>
            <a:ext cx="0" cy="0"/>
          </a:xfrm>
          <a:prstGeom prst="rect">
            <a:avLst/>
          </a:prstGeom>
          <a:noFill/>
        </p:spPr>
        <p:txBody>
          <a:bodyPr wrap="none" lIns="0" tIns="0" rIns="0" bIns="0" rtlCol="0" anchor="b" anchorCtr="0">
            <a:normAutofit fontScale="25000" lnSpcReduction="20000"/>
          </a:bodyPr>
          <a:lstStyle/>
          <a:p>
            <a:pPr algn="r"/>
            <a:endParaRPr lang="en-US" dirty="0"/>
          </a:p>
        </p:txBody>
      </p:sp>
      <p:sp>
        <p:nvSpPr>
          <p:cNvPr id="9" name="Tijdelijke aanduiding voor inhoud 5">
            <a:extLst>
              <a:ext uri="{FF2B5EF4-FFF2-40B4-BE49-F238E27FC236}">
                <a16:creationId xmlns:a16="http://schemas.microsoft.com/office/drawing/2014/main" id="{236654F0-D29E-AE4F-A966-9762A2AB84EB}"/>
              </a:ext>
            </a:extLst>
          </p:cNvPr>
          <p:cNvSpPr>
            <a:spLocks noGrp="1"/>
          </p:cNvSpPr>
          <p:nvPr>
            <p:ph idx="1"/>
          </p:nvPr>
        </p:nvSpPr>
        <p:spPr>
          <a:xfrm>
            <a:off x="987972" y="1222626"/>
            <a:ext cx="10657490" cy="5140548"/>
          </a:xfrm>
        </p:spPr>
        <p:txBody>
          <a:bodyPr>
            <a:normAutofit/>
          </a:bodyPr>
          <a:lstStyle/>
          <a:p>
            <a:r>
              <a:rPr lang="en-CA" dirty="0"/>
              <a:t>How the computer processes and interacts with the data</a:t>
            </a:r>
          </a:p>
        </p:txBody>
      </p:sp>
      <p:graphicFrame>
        <p:nvGraphicFramePr>
          <p:cNvPr id="5" name="Table 5">
            <a:extLst>
              <a:ext uri="{FF2B5EF4-FFF2-40B4-BE49-F238E27FC236}">
                <a16:creationId xmlns:a16="http://schemas.microsoft.com/office/drawing/2014/main" id="{E2844F5C-A413-531C-CE33-7A3AD1BC7935}"/>
              </a:ext>
            </a:extLst>
          </p:cNvPr>
          <p:cNvGraphicFramePr>
            <a:graphicFrameLocks noGrp="1"/>
          </p:cNvGraphicFramePr>
          <p:nvPr>
            <p:extLst>
              <p:ext uri="{D42A27DB-BD31-4B8C-83A1-F6EECF244321}">
                <p14:modId xmlns:p14="http://schemas.microsoft.com/office/powerpoint/2010/main" val="1250115456"/>
              </p:ext>
            </p:extLst>
          </p:nvPr>
        </p:nvGraphicFramePr>
        <p:xfrm>
          <a:off x="987972" y="2088560"/>
          <a:ext cx="10985160" cy="3408680"/>
        </p:xfrm>
        <a:graphic>
          <a:graphicData uri="http://schemas.openxmlformats.org/drawingml/2006/table">
            <a:tbl>
              <a:tblPr firstRow="1" firstCol="1" bandRow="1">
                <a:tableStyleId>{5C22544A-7EE6-4342-B048-85BDC9FD1C3A}</a:tableStyleId>
              </a:tblPr>
              <a:tblGrid>
                <a:gridCol w="1778377">
                  <a:extLst>
                    <a:ext uri="{9D8B030D-6E8A-4147-A177-3AD203B41FA5}">
                      <a16:colId xmlns:a16="http://schemas.microsoft.com/office/drawing/2014/main" val="457861128"/>
                    </a:ext>
                  </a:extLst>
                </a:gridCol>
                <a:gridCol w="6643869">
                  <a:extLst>
                    <a:ext uri="{9D8B030D-6E8A-4147-A177-3AD203B41FA5}">
                      <a16:colId xmlns:a16="http://schemas.microsoft.com/office/drawing/2014/main" val="777172258"/>
                    </a:ext>
                  </a:extLst>
                </a:gridCol>
                <a:gridCol w="2562914">
                  <a:extLst>
                    <a:ext uri="{9D8B030D-6E8A-4147-A177-3AD203B41FA5}">
                      <a16:colId xmlns:a16="http://schemas.microsoft.com/office/drawing/2014/main" val="2050141768"/>
                    </a:ext>
                  </a:extLst>
                </a:gridCol>
              </a:tblGrid>
              <a:tr h="370840">
                <a:tc>
                  <a:txBody>
                    <a:bodyPr/>
                    <a:lstStyle/>
                    <a:p>
                      <a:pPr algn="ctr" fontAlgn="b"/>
                      <a:r>
                        <a:rPr lang="en-GB" dirty="0">
                          <a:effectLst/>
                        </a:rPr>
                        <a:t>Data type</a:t>
                      </a:r>
                    </a:p>
                  </a:txBody>
                  <a:tcPr anchor="ctr"/>
                </a:tc>
                <a:tc>
                  <a:txBody>
                    <a:bodyPr/>
                    <a:lstStyle/>
                    <a:p>
                      <a:pPr algn="ctr" fontAlgn="b"/>
                      <a:r>
                        <a:rPr lang="en-GB" dirty="0">
                          <a:effectLst/>
                        </a:rPr>
                        <a:t>Description</a:t>
                      </a:r>
                    </a:p>
                  </a:txBody>
                  <a:tcPr anchor="ctr"/>
                </a:tc>
                <a:tc>
                  <a:txBody>
                    <a:bodyPr/>
                    <a:lstStyle/>
                    <a:p>
                      <a:pPr algn="ctr" fontAlgn="b"/>
                      <a:r>
                        <a:rPr lang="en-GB">
                          <a:effectLst/>
                        </a:rPr>
                        <a:t>Example</a:t>
                      </a:r>
                    </a:p>
                  </a:txBody>
                  <a:tcPr anchor="ctr"/>
                </a:tc>
                <a:extLst>
                  <a:ext uri="{0D108BD9-81ED-4DB2-BD59-A6C34878D82A}">
                    <a16:rowId xmlns:a16="http://schemas.microsoft.com/office/drawing/2014/main" val="2198368979"/>
                  </a:ext>
                </a:extLst>
              </a:tr>
              <a:tr h="370840">
                <a:tc>
                  <a:txBody>
                    <a:bodyPr/>
                    <a:lstStyle/>
                    <a:p>
                      <a:pPr algn="ctr" fontAlgn="t"/>
                      <a:r>
                        <a:rPr lang="en-GB">
                          <a:effectLst/>
                        </a:rPr>
                        <a:t>Integer</a:t>
                      </a:r>
                    </a:p>
                  </a:txBody>
                  <a:tcPr anchor="ctr"/>
                </a:tc>
                <a:tc>
                  <a:txBody>
                    <a:bodyPr/>
                    <a:lstStyle/>
                    <a:p>
                      <a:pPr algn="ctr" fontAlgn="t"/>
                      <a:r>
                        <a:rPr lang="en-GB" dirty="0">
                          <a:effectLst/>
                        </a:rPr>
                        <a:t>Whole numbers, positive or negative</a:t>
                      </a:r>
                    </a:p>
                  </a:txBody>
                  <a:tcPr anchor="ctr"/>
                </a:tc>
                <a:tc>
                  <a:txBody>
                    <a:bodyPr/>
                    <a:lstStyle/>
                    <a:p>
                      <a:pPr algn="ctr" fontAlgn="t"/>
                      <a:r>
                        <a:rPr lang="en-GB" dirty="0">
                          <a:effectLst/>
                        </a:rPr>
                        <a:t>0, -1000, 1234</a:t>
                      </a:r>
                    </a:p>
                  </a:txBody>
                  <a:tcPr anchor="ctr"/>
                </a:tc>
                <a:extLst>
                  <a:ext uri="{0D108BD9-81ED-4DB2-BD59-A6C34878D82A}">
                    <a16:rowId xmlns:a16="http://schemas.microsoft.com/office/drawing/2014/main" val="3302494463"/>
                  </a:ext>
                </a:extLst>
              </a:tr>
              <a:tr h="370840">
                <a:tc>
                  <a:txBody>
                    <a:bodyPr/>
                    <a:lstStyle/>
                    <a:p>
                      <a:pPr algn="ctr" fontAlgn="t"/>
                      <a:r>
                        <a:rPr lang="en-GB" dirty="0">
                          <a:effectLst/>
                        </a:rPr>
                        <a:t>Real (float)</a:t>
                      </a:r>
                    </a:p>
                  </a:txBody>
                  <a:tcPr anchor="ctr"/>
                </a:tc>
                <a:tc>
                  <a:txBody>
                    <a:bodyPr/>
                    <a:lstStyle/>
                    <a:p>
                      <a:pPr algn="ctr" fontAlgn="t"/>
                      <a:r>
                        <a:rPr lang="en-GB" dirty="0">
                          <a:effectLst/>
                        </a:rPr>
                        <a:t>Any number with decimal places, positive or negative</a:t>
                      </a:r>
                    </a:p>
                  </a:txBody>
                  <a:tcPr anchor="ctr"/>
                </a:tc>
                <a:tc>
                  <a:txBody>
                    <a:bodyPr/>
                    <a:lstStyle/>
                    <a:p>
                      <a:pPr algn="ctr" fontAlgn="t"/>
                      <a:r>
                        <a:rPr lang="en-GB" dirty="0">
                          <a:effectLst/>
                        </a:rPr>
                        <a:t>0.0, -1.254, 1.234</a:t>
                      </a:r>
                    </a:p>
                  </a:txBody>
                  <a:tcPr anchor="ctr"/>
                </a:tc>
                <a:extLst>
                  <a:ext uri="{0D108BD9-81ED-4DB2-BD59-A6C34878D82A}">
                    <a16:rowId xmlns:a16="http://schemas.microsoft.com/office/drawing/2014/main" val="4024718011"/>
                  </a:ext>
                </a:extLst>
              </a:tr>
              <a:tr h="370840">
                <a:tc>
                  <a:txBody>
                    <a:bodyPr/>
                    <a:lstStyle/>
                    <a:p>
                      <a:pPr algn="ctr" fontAlgn="t"/>
                      <a:r>
                        <a:rPr lang="en-GB">
                          <a:effectLst/>
                        </a:rPr>
                        <a:t>Boolean</a:t>
                      </a:r>
                    </a:p>
                  </a:txBody>
                  <a:tcPr anchor="ctr"/>
                </a:tc>
                <a:tc>
                  <a:txBody>
                    <a:bodyPr/>
                    <a:lstStyle/>
                    <a:p>
                      <a:pPr algn="ctr" fontAlgn="t"/>
                      <a:r>
                        <a:rPr lang="en-GB" dirty="0">
                          <a:effectLst/>
                        </a:rPr>
                        <a:t>Logic types, true or false only</a:t>
                      </a:r>
                    </a:p>
                  </a:txBody>
                  <a:tcPr anchor="ctr"/>
                </a:tc>
                <a:tc>
                  <a:txBody>
                    <a:bodyPr/>
                    <a:lstStyle/>
                    <a:p>
                      <a:pPr algn="ctr" fontAlgn="t"/>
                      <a:r>
                        <a:rPr lang="en-GB">
                          <a:effectLst/>
                        </a:rPr>
                        <a:t>True, False</a:t>
                      </a:r>
                    </a:p>
                  </a:txBody>
                  <a:tcPr anchor="ctr"/>
                </a:tc>
                <a:extLst>
                  <a:ext uri="{0D108BD9-81ED-4DB2-BD59-A6C34878D82A}">
                    <a16:rowId xmlns:a16="http://schemas.microsoft.com/office/drawing/2014/main" val="2658213247"/>
                  </a:ext>
                </a:extLst>
              </a:tr>
              <a:tr h="370840">
                <a:tc>
                  <a:txBody>
                    <a:bodyPr/>
                    <a:lstStyle/>
                    <a:p>
                      <a:pPr algn="ctr" fontAlgn="t"/>
                      <a:r>
                        <a:rPr lang="en-GB">
                          <a:effectLst/>
                        </a:rPr>
                        <a:t>Char</a:t>
                      </a:r>
                    </a:p>
                  </a:txBody>
                  <a:tcPr anchor="ctr"/>
                </a:tc>
                <a:tc>
                  <a:txBody>
                    <a:bodyPr/>
                    <a:lstStyle/>
                    <a:p>
                      <a:pPr algn="ctr" fontAlgn="t"/>
                      <a:r>
                        <a:rPr lang="en-GB" dirty="0">
                          <a:effectLst/>
                        </a:rPr>
                        <a:t>Single character, e.g. letter, digit, symbol. Digits stored this way will be handled as text, not numbers.</a:t>
                      </a:r>
                    </a:p>
                  </a:txBody>
                  <a:tcPr anchor="ctr"/>
                </a:tc>
                <a:tc>
                  <a:txBody>
                    <a:bodyPr/>
                    <a:lstStyle/>
                    <a:p>
                      <a:pPr algn="ctr" fontAlgn="t"/>
                      <a:r>
                        <a:rPr lang="en-GB" dirty="0">
                          <a:effectLst/>
                        </a:rPr>
                        <a:t>A, a, 1, $, ;</a:t>
                      </a:r>
                    </a:p>
                  </a:txBody>
                  <a:tcPr anchor="ctr"/>
                </a:tc>
                <a:extLst>
                  <a:ext uri="{0D108BD9-81ED-4DB2-BD59-A6C34878D82A}">
                    <a16:rowId xmlns:a16="http://schemas.microsoft.com/office/drawing/2014/main" val="1100131021"/>
                  </a:ext>
                </a:extLst>
              </a:tr>
              <a:tr h="370840">
                <a:tc>
                  <a:txBody>
                    <a:bodyPr/>
                    <a:lstStyle/>
                    <a:p>
                      <a:pPr algn="ctr" fontAlgn="t"/>
                      <a:r>
                        <a:rPr lang="en-GB">
                          <a:effectLst/>
                        </a:rPr>
                        <a:t>String</a:t>
                      </a:r>
                    </a:p>
                  </a:txBody>
                  <a:tcPr anchor="ctr"/>
                </a:tc>
                <a:tc>
                  <a:txBody>
                    <a:bodyPr/>
                    <a:lstStyle/>
                    <a:p>
                      <a:pPr algn="ctr" fontAlgn="t"/>
                      <a:r>
                        <a:rPr lang="en-GB" dirty="0">
                          <a:effectLst/>
                        </a:rPr>
                        <a:t>Text, which is a collection of characters and includes spaces, punctuation, digits and any other symbols. Digits stored this way will be handled as text, not numbers.</a:t>
                      </a:r>
                    </a:p>
                  </a:txBody>
                  <a:tcPr anchor="ctr"/>
                </a:tc>
                <a:tc>
                  <a:txBody>
                    <a:bodyPr/>
                    <a:lstStyle/>
                    <a:p>
                      <a:pPr algn="ctr" fontAlgn="t"/>
                      <a:r>
                        <a:rPr lang="en-GB" dirty="0">
                          <a:effectLst/>
                        </a:rPr>
                        <a:t>“Hi”, “$^123”, “;4fghju.”</a:t>
                      </a:r>
                    </a:p>
                  </a:txBody>
                  <a:tcPr anchor="ctr"/>
                </a:tc>
                <a:extLst>
                  <a:ext uri="{0D108BD9-81ED-4DB2-BD59-A6C34878D82A}">
                    <a16:rowId xmlns:a16="http://schemas.microsoft.com/office/drawing/2014/main" val="3009498759"/>
                  </a:ext>
                </a:extLst>
              </a:tr>
              <a:tr h="370840">
                <a:tc>
                  <a:txBody>
                    <a:bodyPr/>
                    <a:lstStyle/>
                    <a:p>
                      <a:pPr algn="ctr" fontAlgn="t"/>
                      <a:r>
                        <a:rPr lang="en-GB" dirty="0">
                          <a:effectLst/>
                        </a:rPr>
                        <a:t>Null</a:t>
                      </a:r>
                    </a:p>
                  </a:txBody>
                  <a:tcPr anchor="ctr"/>
                </a:tc>
                <a:tc>
                  <a:txBody>
                    <a:bodyPr/>
                    <a:lstStyle/>
                    <a:p>
                      <a:pPr algn="ctr" fontAlgn="t"/>
                      <a:r>
                        <a:rPr lang="en-GB" dirty="0">
                          <a:effectLst/>
                        </a:rPr>
                        <a:t>Single type, indicating nothing</a:t>
                      </a:r>
                    </a:p>
                  </a:txBody>
                  <a:tcPr anchor="ctr"/>
                </a:tc>
                <a:tc>
                  <a:txBody>
                    <a:bodyPr/>
                    <a:lstStyle/>
                    <a:p>
                      <a:pPr algn="ctr" fontAlgn="t"/>
                      <a:r>
                        <a:rPr lang="en-GB" dirty="0">
                          <a:effectLst/>
                        </a:rPr>
                        <a:t>Null</a:t>
                      </a:r>
                    </a:p>
                  </a:txBody>
                  <a:tcPr anchor="ctr"/>
                </a:tc>
                <a:extLst>
                  <a:ext uri="{0D108BD9-81ED-4DB2-BD59-A6C34878D82A}">
                    <a16:rowId xmlns:a16="http://schemas.microsoft.com/office/drawing/2014/main" val="1904639398"/>
                  </a:ext>
                </a:extLst>
              </a:tr>
            </a:tbl>
          </a:graphicData>
        </a:graphic>
      </p:graphicFrame>
    </p:spTree>
    <p:extLst>
      <p:ext uri="{BB962C8B-B14F-4D97-AF65-F5344CB8AC3E}">
        <p14:creationId xmlns:p14="http://schemas.microsoft.com/office/powerpoint/2010/main" val="260960182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51F150B-CD36-EC43-A80B-C4F967B90C86}"/>
              </a:ext>
            </a:extLst>
          </p:cNvPr>
          <p:cNvSpPr txBox="1">
            <a:spLocks/>
          </p:cNvSpPr>
          <p:nvPr/>
        </p:nvSpPr>
        <p:spPr>
          <a:xfrm>
            <a:off x="442912" y="444398"/>
            <a:ext cx="11306176" cy="681875"/>
          </a:xfrm>
          <a:prstGeom prst="rect">
            <a:avLst/>
          </a:prstGeom>
        </p:spPr>
        <p:txBody>
          <a:bodyPr vert="horz" lIns="0" tIns="45720" rIns="91440" bIns="45720" rtlCol="0" anchor="ctr" anchorCtr="0">
            <a:normAutofit fontScale="90000" lnSpcReduction="10000"/>
          </a:bodyPr>
          <a:lstStyle>
            <a:lvl1pPr algn="l" defTabSz="914400" rtl="0" eaLnBrk="1" latinLnBrk="0" hangingPunct="1">
              <a:lnSpc>
                <a:spcPct val="100000"/>
              </a:lnSpc>
              <a:spcBef>
                <a:spcPct val="0"/>
              </a:spcBef>
              <a:buNone/>
              <a:defRPr sz="4400" b="1" kern="1200">
                <a:solidFill>
                  <a:srgbClr val="E6005B"/>
                </a:solidFill>
                <a:latin typeface="Arial" panose="020B0604020202020204" pitchFamily="34" charset="0"/>
                <a:ea typeface="+mj-ea"/>
                <a:cs typeface="Arial" panose="020B0604020202020204" pitchFamily="34" charset="0"/>
              </a:defRPr>
            </a:lvl1pPr>
          </a:lstStyle>
          <a:p>
            <a:pPr algn="ctr"/>
            <a:r>
              <a:rPr lang="en-US" dirty="0"/>
              <a:t>Learning outcomes</a:t>
            </a:r>
          </a:p>
        </p:txBody>
      </p:sp>
      <p:sp>
        <p:nvSpPr>
          <p:cNvPr id="2" name="TextBox 1">
            <a:extLst>
              <a:ext uri="{FF2B5EF4-FFF2-40B4-BE49-F238E27FC236}">
                <a16:creationId xmlns:a16="http://schemas.microsoft.com/office/drawing/2014/main" id="{A18A5017-86B8-8244-A6D6-22EB3CBB778D}"/>
              </a:ext>
            </a:extLst>
          </p:cNvPr>
          <p:cNvSpPr txBox="1"/>
          <p:nvPr/>
        </p:nvSpPr>
        <p:spPr>
          <a:xfrm>
            <a:off x="1427356" y="3044283"/>
            <a:ext cx="0" cy="0"/>
          </a:xfrm>
          <a:prstGeom prst="rect">
            <a:avLst/>
          </a:prstGeom>
          <a:noFill/>
        </p:spPr>
        <p:txBody>
          <a:bodyPr wrap="none" lIns="0" tIns="0" rIns="0" bIns="0" rtlCol="0" anchor="b" anchorCtr="0">
            <a:normAutofit fontScale="25000" lnSpcReduction="20000"/>
          </a:bodyPr>
          <a:lstStyle/>
          <a:p>
            <a:pPr algn="r"/>
            <a:endParaRPr lang="en-US" dirty="0"/>
          </a:p>
        </p:txBody>
      </p:sp>
      <p:sp>
        <p:nvSpPr>
          <p:cNvPr id="9" name="Tijdelijke aanduiding voor inhoud 5">
            <a:extLst>
              <a:ext uri="{FF2B5EF4-FFF2-40B4-BE49-F238E27FC236}">
                <a16:creationId xmlns:a16="http://schemas.microsoft.com/office/drawing/2014/main" id="{236654F0-D29E-AE4F-A966-9762A2AB84EB}"/>
              </a:ext>
            </a:extLst>
          </p:cNvPr>
          <p:cNvSpPr>
            <a:spLocks noGrp="1"/>
          </p:cNvSpPr>
          <p:nvPr>
            <p:ph idx="1"/>
          </p:nvPr>
        </p:nvSpPr>
        <p:spPr>
          <a:xfrm>
            <a:off x="987972" y="1222626"/>
            <a:ext cx="10657490" cy="5140548"/>
          </a:xfrm>
        </p:spPr>
        <p:txBody>
          <a:bodyPr>
            <a:normAutofit/>
          </a:bodyPr>
          <a:lstStyle/>
          <a:p>
            <a:r>
              <a:rPr lang="en-CA" dirty="0"/>
              <a:t>Recognise data types and variables</a:t>
            </a:r>
          </a:p>
          <a:p>
            <a:endParaRPr lang="en-CA" dirty="0"/>
          </a:p>
          <a:p>
            <a:r>
              <a:rPr lang="en-CA" dirty="0"/>
              <a:t>Describe arithmetic, relational and logic operators</a:t>
            </a:r>
          </a:p>
          <a:p>
            <a:endParaRPr lang="en-CA" dirty="0"/>
          </a:p>
          <a:p>
            <a:r>
              <a:rPr lang="en-CA" dirty="0"/>
              <a:t>Execute selection and iteration workflows</a:t>
            </a:r>
          </a:p>
          <a:p>
            <a:endParaRPr lang="en-CA" dirty="0"/>
          </a:p>
          <a:p>
            <a:r>
              <a:rPr lang="en-CA" dirty="0"/>
              <a:t>Express algorithms in pseudocode</a:t>
            </a:r>
          </a:p>
          <a:p>
            <a:endParaRPr lang="en-CA" dirty="0"/>
          </a:p>
          <a:p>
            <a:r>
              <a:rPr lang="en-CA" dirty="0"/>
              <a:t>Implement regular expressions</a:t>
            </a:r>
          </a:p>
        </p:txBody>
      </p:sp>
    </p:spTree>
    <p:extLst>
      <p:ext uri="{BB962C8B-B14F-4D97-AF65-F5344CB8AC3E}">
        <p14:creationId xmlns:p14="http://schemas.microsoft.com/office/powerpoint/2010/main" val="33053055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51F150B-CD36-EC43-A80B-C4F967B90C86}"/>
              </a:ext>
            </a:extLst>
          </p:cNvPr>
          <p:cNvSpPr txBox="1">
            <a:spLocks/>
          </p:cNvSpPr>
          <p:nvPr/>
        </p:nvSpPr>
        <p:spPr>
          <a:xfrm>
            <a:off x="442912" y="444398"/>
            <a:ext cx="11306176" cy="681875"/>
          </a:xfrm>
          <a:prstGeom prst="rect">
            <a:avLst/>
          </a:prstGeom>
        </p:spPr>
        <p:txBody>
          <a:bodyPr vert="horz" lIns="0" tIns="45720" rIns="91440" bIns="45720" rtlCol="0" anchor="ctr" anchorCtr="0">
            <a:normAutofit fontScale="90000" lnSpcReduction="10000"/>
          </a:bodyPr>
          <a:lstStyle>
            <a:lvl1pPr algn="l" defTabSz="914400" rtl="0" eaLnBrk="1" latinLnBrk="0" hangingPunct="1">
              <a:lnSpc>
                <a:spcPct val="100000"/>
              </a:lnSpc>
              <a:spcBef>
                <a:spcPct val="0"/>
              </a:spcBef>
              <a:buNone/>
              <a:defRPr sz="4400" b="1" kern="1200">
                <a:solidFill>
                  <a:srgbClr val="E6005B"/>
                </a:solidFill>
                <a:latin typeface="Arial" panose="020B0604020202020204" pitchFamily="34" charset="0"/>
                <a:ea typeface="+mj-ea"/>
                <a:cs typeface="Arial" panose="020B0604020202020204" pitchFamily="34" charset="0"/>
              </a:defRPr>
            </a:lvl1pPr>
          </a:lstStyle>
          <a:p>
            <a:pPr algn="ctr"/>
            <a:r>
              <a:rPr lang="en-US" dirty="0"/>
              <a:t>Composite data types (structures)</a:t>
            </a:r>
          </a:p>
        </p:txBody>
      </p:sp>
      <p:sp>
        <p:nvSpPr>
          <p:cNvPr id="2" name="TextBox 1">
            <a:extLst>
              <a:ext uri="{FF2B5EF4-FFF2-40B4-BE49-F238E27FC236}">
                <a16:creationId xmlns:a16="http://schemas.microsoft.com/office/drawing/2014/main" id="{A18A5017-86B8-8244-A6D6-22EB3CBB778D}"/>
              </a:ext>
            </a:extLst>
          </p:cNvPr>
          <p:cNvSpPr txBox="1"/>
          <p:nvPr/>
        </p:nvSpPr>
        <p:spPr>
          <a:xfrm>
            <a:off x="1427356" y="3044283"/>
            <a:ext cx="0" cy="0"/>
          </a:xfrm>
          <a:prstGeom prst="rect">
            <a:avLst/>
          </a:prstGeom>
          <a:noFill/>
        </p:spPr>
        <p:txBody>
          <a:bodyPr wrap="none" lIns="0" tIns="0" rIns="0" bIns="0" rtlCol="0" anchor="b" anchorCtr="0">
            <a:normAutofit fontScale="25000" lnSpcReduction="20000"/>
          </a:bodyPr>
          <a:lstStyle/>
          <a:p>
            <a:pPr algn="r"/>
            <a:endParaRPr lang="en-US" dirty="0"/>
          </a:p>
        </p:txBody>
      </p:sp>
      <p:sp>
        <p:nvSpPr>
          <p:cNvPr id="9" name="Tijdelijke aanduiding voor inhoud 5">
            <a:extLst>
              <a:ext uri="{FF2B5EF4-FFF2-40B4-BE49-F238E27FC236}">
                <a16:creationId xmlns:a16="http://schemas.microsoft.com/office/drawing/2014/main" id="{236654F0-D29E-AE4F-A966-9762A2AB84EB}"/>
              </a:ext>
            </a:extLst>
          </p:cNvPr>
          <p:cNvSpPr>
            <a:spLocks noGrp="1"/>
          </p:cNvSpPr>
          <p:nvPr>
            <p:ph idx="1"/>
          </p:nvPr>
        </p:nvSpPr>
        <p:spPr>
          <a:xfrm>
            <a:off x="987972" y="1222626"/>
            <a:ext cx="10657490" cy="5140548"/>
          </a:xfrm>
        </p:spPr>
        <p:txBody>
          <a:bodyPr>
            <a:normAutofit/>
          </a:bodyPr>
          <a:lstStyle/>
          <a:p>
            <a:r>
              <a:rPr lang="en-CA" dirty="0"/>
              <a:t>Combinations of data types, stored together with some relationships</a:t>
            </a:r>
          </a:p>
          <a:p>
            <a:r>
              <a:rPr lang="en-CA" dirty="0"/>
              <a:t>Many different types, these are just the most common</a:t>
            </a:r>
          </a:p>
        </p:txBody>
      </p:sp>
      <p:graphicFrame>
        <p:nvGraphicFramePr>
          <p:cNvPr id="5" name="Table 5">
            <a:extLst>
              <a:ext uri="{FF2B5EF4-FFF2-40B4-BE49-F238E27FC236}">
                <a16:creationId xmlns:a16="http://schemas.microsoft.com/office/drawing/2014/main" id="{E2844F5C-A413-531C-CE33-7A3AD1BC7935}"/>
              </a:ext>
            </a:extLst>
          </p:cNvPr>
          <p:cNvGraphicFramePr>
            <a:graphicFrameLocks noGrp="1"/>
          </p:cNvGraphicFramePr>
          <p:nvPr>
            <p:extLst>
              <p:ext uri="{D42A27DB-BD31-4B8C-83A1-F6EECF244321}">
                <p14:modId xmlns:p14="http://schemas.microsoft.com/office/powerpoint/2010/main" val="4214460852"/>
              </p:ext>
            </p:extLst>
          </p:nvPr>
        </p:nvGraphicFramePr>
        <p:xfrm>
          <a:off x="987972" y="2407534"/>
          <a:ext cx="10985160" cy="3507127"/>
        </p:xfrm>
        <a:graphic>
          <a:graphicData uri="http://schemas.openxmlformats.org/drawingml/2006/table">
            <a:tbl>
              <a:tblPr firstRow="1" firstCol="1" bandRow="1">
                <a:tableStyleId>{5C22544A-7EE6-4342-B048-85BDC9FD1C3A}</a:tableStyleId>
              </a:tblPr>
              <a:tblGrid>
                <a:gridCol w="1778377">
                  <a:extLst>
                    <a:ext uri="{9D8B030D-6E8A-4147-A177-3AD203B41FA5}">
                      <a16:colId xmlns:a16="http://schemas.microsoft.com/office/drawing/2014/main" val="457861128"/>
                    </a:ext>
                  </a:extLst>
                </a:gridCol>
                <a:gridCol w="6643869">
                  <a:extLst>
                    <a:ext uri="{9D8B030D-6E8A-4147-A177-3AD203B41FA5}">
                      <a16:colId xmlns:a16="http://schemas.microsoft.com/office/drawing/2014/main" val="777172258"/>
                    </a:ext>
                  </a:extLst>
                </a:gridCol>
                <a:gridCol w="2562914">
                  <a:extLst>
                    <a:ext uri="{9D8B030D-6E8A-4147-A177-3AD203B41FA5}">
                      <a16:colId xmlns:a16="http://schemas.microsoft.com/office/drawing/2014/main" val="2050141768"/>
                    </a:ext>
                  </a:extLst>
                </a:gridCol>
              </a:tblGrid>
              <a:tr h="442942">
                <a:tc>
                  <a:txBody>
                    <a:bodyPr/>
                    <a:lstStyle/>
                    <a:p>
                      <a:pPr algn="ctr" fontAlgn="b"/>
                      <a:r>
                        <a:rPr lang="en-GB" dirty="0">
                          <a:effectLst/>
                        </a:rPr>
                        <a:t>Data structure</a:t>
                      </a:r>
                    </a:p>
                  </a:txBody>
                  <a:tcPr anchor="ctr"/>
                </a:tc>
                <a:tc>
                  <a:txBody>
                    <a:bodyPr/>
                    <a:lstStyle/>
                    <a:p>
                      <a:pPr algn="ctr" fontAlgn="b"/>
                      <a:r>
                        <a:rPr lang="en-GB" dirty="0">
                          <a:effectLst/>
                        </a:rPr>
                        <a:t>Description</a:t>
                      </a:r>
                    </a:p>
                  </a:txBody>
                  <a:tcPr anchor="ctr"/>
                </a:tc>
                <a:tc>
                  <a:txBody>
                    <a:bodyPr/>
                    <a:lstStyle/>
                    <a:p>
                      <a:pPr algn="ctr" fontAlgn="b"/>
                      <a:r>
                        <a:rPr lang="en-GB">
                          <a:effectLst/>
                        </a:rPr>
                        <a:t>Example</a:t>
                      </a:r>
                    </a:p>
                  </a:txBody>
                  <a:tcPr anchor="ctr"/>
                </a:tc>
                <a:extLst>
                  <a:ext uri="{0D108BD9-81ED-4DB2-BD59-A6C34878D82A}">
                    <a16:rowId xmlns:a16="http://schemas.microsoft.com/office/drawing/2014/main" val="2198368979"/>
                  </a:ext>
                </a:extLst>
              </a:tr>
              <a:tr h="1092185">
                <a:tc>
                  <a:txBody>
                    <a:bodyPr/>
                    <a:lstStyle/>
                    <a:p>
                      <a:pPr algn="ctr" fontAlgn="t"/>
                      <a:r>
                        <a:rPr lang="en-GB" dirty="0">
                          <a:effectLst/>
                        </a:rPr>
                        <a:t>Array</a:t>
                      </a:r>
                    </a:p>
                  </a:txBody>
                  <a:tcPr anchor="ctr"/>
                </a:tc>
                <a:tc>
                  <a:txBody>
                    <a:bodyPr/>
                    <a:lstStyle/>
                    <a:p>
                      <a:pPr algn="ctr" fontAlgn="t"/>
                      <a:r>
                        <a:rPr lang="en-GB" dirty="0">
                          <a:effectLst/>
                        </a:rPr>
                        <a:t>Ordered collection of items; can have repeated elements; only contain one data type; can be changed during a programme</a:t>
                      </a:r>
                    </a:p>
                  </a:txBody>
                  <a:tcPr anchor="ctr"/>
                </a:tc>
                <a:tc>
                  <a:txBody>
                    <a:bodyPr/>
                    <a:lstStyle/>
                    <a:p>
                      <a:pPr algn="ctr" fontAlgn="t"/>
                      <a:r>
                        <a:rPr lang="en-GB" dirty="0">
                          <a:effectLst/>
                        </a:rPr>
                        <a:t>[“Hello”, “Name”, “Name”]</a:t>
                      </a:r>
                    </a:p>
                    <a:p>
                      <a:pPr algn="ctr" fontAlgn="t"/>
                      <a:r>
                        <a:rPr lang="en-GB" dirty="0">
                          <a:effectLst/>
                        </a:rPr>
                        <a:t>[0, 1, 2, 0, 4]</a:t>
                      </a:r>
                    </a:p>
                  </a:txBody>
                  <a:tcPr anchor="ctr"/>
                </a:tc>
                <a:extLst>
                  <a:ext uri="{0D108BD9-81ED-4DB2-BD59-A6C34878D82A}">
                    <a16:rowId xmlns:a16="http://schemas.microsoft.com/office/drawing/2014/main" val="4024718011"/>
                  </a:ext>
                </a:extLst>
              </a:tr>
              <a:tr h="764529">
                <a:tc>
                  <a:txBody>
                    <a:bodyPr/>
                    <a:lstStyle/>
                    <a:p>
                      <a:pPr algn="ctr" fontAlgn="t"/>
                      <a:r>
                        <a:rPr lang="en-GB" dirty="0">
                          <a:effectLst/>
                        </a:rPr>
                        <a:t>Set</a:t>
                      </a:r>
                    </a:p>
                  </a:txBody>
                  <a:tcPr anchor="ctr"/>
                </a:tc>
                <a:tc>
                  <a:txBody>
                    <a:bodyPr/>
                    <a:lstStyle/>
                    <a:p>
                      <a:pPr algn="ctr" fontAlgn="t"/>
                      <a:r>
                        <a:rPr lang="en-GB" dirty="0">
                          <a:effectLst/>
                        </a:rPr>
                        <a:t>Unordered collection of items; cannot have repeated elements</a:t>
                      </a:r>
                    </a:p>
                  </a:txBody>
                  <a:tcPr anchor="ctr"/>
                </a:tc>
                <a:tc>
                  <a:txBody>
                    <a:bodyPr/>
                    <a:lstStyle/>
                    <a:p>
                      <a:pPr algn="ctr" fontAlgn="t"/>
                      <a:r>
                        <a:rPr lang="en-GB" dirty="0">
                          <a:effectLst/>
                        </a:rPr>
                        <a:t>(“Hello”, “Name”)</a:t>
                      </a:r>
                    </a:p>
                    <a:p>
                      <a:pPr marL="0" marR="0" lvl="0" indent="0" algn="ctr" defTabSz="914400" rtl="0" eaLnBrk="1" fontAlgn="t" latinLnBrk="0" hangingPunct="1">
                        <a:lnSpc>
                          <a:spcPct val="100000"/>
                        </a:lnSpc>
                        <a:spcBef>
                          <a:spcPts val="0"/>
                        </a:spcBef>
                        <a:spcAft>
                          <a:spcPts val="0"/>
                        </a:spcAft>
                        <a:buClrTx/>
                        <a:buSzTx/>
                        <a:buFontTx/>
                        <a:buNone/>
                        <a:tabLst/>
                        <a:defRPr/>
                      </a:pPr>
                      <a:r>
                        <a:rPr lang="en-GB" dirty="0">
                          <a:effectLst/>
                        </a:rPr>
                        <a:t>(0, 1, 2, 4)</a:t>
                      </a:r>
                    </a:p>
                  </a:txBody>
                  <a:tcPr anchor="ctr"/>
                </a:tc>
                <a:extLst>
                  <a:ext uri="{0D108BD9-81ED-4DB2-BD59-A6C34878D82A}">
                    <a16:rowId xmlns:a16="http://schemas.microsoft.com/office/drawing/2014/main" val="2658213247"/>
                  </a:ext>
                </a:extLst>
              </a:tr>
              <a:tr h="764529">
                <a:tc>
                  <a:txBody>
                    <a:bodyPr/>
                    <a:lstStyle/>
                    <a:p>
                      <a:pPr algn="ctr" fontAlgn="t"/>
                      <a:r>
                        <a:rPr lang="en-GB" dirty="0">
                          <a:effectLst/>
                        </a:rPr>
                        <a:t>Dictionary</a:t>
                      </a:r>
                    </a:p>
                  </a:txBody>
                  <a:tcPr anchor="ctr"/>
                </a:tc>
                <a:tc>
                  <a:txBody>
                    <a:bodyPr/>
                    <a:lstStyle/>
                    <a:p>
                      <a:pPr algn="ctr" fontAlgn="t"/>
                      <a:r>
                        <a:rPr lang="en-GB" dirty="0">
                          <a:effectLst/>
                        </a:rPr>
                        <a:t>A set of keys (basic data types, unordered, all unique) each of which links to a data structure (array, set, list, basic data type)</a:t>
                      </a:r>
                    </a:p>
                  </a:txBody>
                  <a:tcPr anchor="ctr"/>
                </a:tc>
                <a:tc>
                  <a:txBody>
                    <a:bodyPr/>
                    <a:lstStyle/>
                    <a:p>
                      <a:pPr algn="ctr" fontAlgn="t"/>
                      <a:r>
                        <a:rPr lang="en-GB" dirty="0">
                          <a:effectLst/>
                        </a:rPr>
                        <a:t>{“key1”: “value1”; “key2”: [0, 3]}</a:t>
                      </a:r>
                    </a:p>
                  </a:txBody>
                  <a:tcPr anchor="ctr"/>
                </a:tc>
                <a:extLst>
                  <a:ext uri="{0D108BD9-81ED-4DB2-BD59-A6C34878D82A}">
                    <a16:rowId xmlns:a16="http://schemas.microsoft.com/office/drawing/2014/main" val="1100131021"/>
                  </a:ext>
                </a:extLst>
              </a:tr>
              <a:tr h="442942">
                <a:tc>
                  <a:txBody>
                    <a:bodyPr/>
                    <a:lstStyle/>
                    <a:p>
                      <a:pPr algn="ctr" fontAlgn="t"/>
                      <a:r>
                        <a:rPr lang="en-GB" dirty="0">
                          <a:effectLst/>
                        </a:rPr>
                        <a:t>List</a:t>
                      </a:r>
                    </a:p>
                  </a:txBody>
                  <a:tcPr anchor="ctr"/>
                </a:tc>
                <a:tc>
                  <a:txBody>
                    <a:bodyPr/>
                    <a:lstStyle/>
                    <a:p>
                      <a:pPr algn="ctr" fontAlgn="t"/>
                      <a:r>
                        <a:rPr lang="en-GB" dirty="0">
                          <a:effectLst/>
                        </a:rPr>
                        <a:t>Same as array but can store multiple data types</a:t>
                      </a:r>
                    </a:p>
                  </a:txBody>
                  <a:tcPr anchor="ct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GB" dirty="0">
                          <a:effectLst/>
                        </a:rPr>
                        <a:t>[“Hello”, 1, “Name”, 0]</a:t>
                      </a:r>
                    </a:p>
                  </a:txBody>
                  <a:tcPr anchor="ctr"/>
                </a:tc>
                <a:extLst>
                  <a:ext uri="{0D108BD9-81ED-4DB2-BD59-A6C34878D82A}">
                    <a16:rowId xmlns:a16="http://schemas.microsoft.com/office/drawing/2014/main" val="3366750439"/>
                  </a:ext>
                </a:extLst>
              </a:tr>
            </a:tbl>
          </a:graphicData>
        </a:graphic>
      </p:graphicFrame>
    </p:spTree>
    <p:extLst>
      <p:ext uri="{BB962C8B-B14F-4D97-AF65-F5344CB8AC3E}">
        <p14:creationId xmlns:p14="http://schemas.microsoft.com/office/powerpoint/2010/main" val="2486051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51F150B-CD36-EC43-A80B-C4F967B90C86}"/>
              </a:ext>
            </a:extLst>
          </p:cNvPr>
          <p:cNvSpPr txBox="1">
            <a:spLocks/>
          </p:cNvSpPr>
          <p:nvPr/>
        </p:nvSpPr>
        <p:spPr>
          <a:xfrm>
            <a:off x="442912" y="444398"/>
            <a:ext cx="11306176" cy="681875"/>
          </a:xfrm>
          <a:prstGeom prst="rect">
            <a:avLst/>
          </a:prstGeom>
        </p:spPr>
        <p:txBody>
          <a:bodyPr vert="horz" lIns="0" tIns="45720" rIns="91440" bIns="45720" rtlCol="0" anchor="ctr" anchorCtr="0">
            <a:normAutofit fontScale="90000" lnSpcReduction="10000"/>
          </a:bodyPr>
          <a:lstStyle>
            <a:lvl1pPr algn="l" defTabSz="914400" rtl="0" eaLnBrk="1" latinLnBrk="0" hangingPunct="1">
              <a:lnSpc>
                <a:spcPct val="100000"/>
              </a:lnSpc>
              <a:spcBef>
                <a:spcPct val="0"/>
              </a:spcBef>
              <a:buNone/>
              <a:defRPr sz="4400" b="1" kern="1200">
                <a:solidFill>
                  <a:srgbClr val="E6005B"/>
                </a:solidFill>
                <a:latin typeface="Arial" panose="020B0604020202020204" pitchFamily="34" charset="0"/>
                <a:ea typeface="+mj-ea"/>
                <a:cs typeface="Arial" panose="020B0604020202020204" pitchFamily="34" charset="0"/>
              </a:defRPr>
            </a:lvl1pPr>
          </a:lstStyle>
          <a:p>
            <a:pPr algn="ctr"/>
            <a:r>
              <a:rPr lang="en-US" dirty="0"/>
              <a:t>Which is which?</a:t>
            </a:r>
          </a:p>
        </p:txBody>
      </p:sp>
      <p:sp>
        <p:nvSpPr>
          <p:cNvPr id="9" name="Tijdelijke aanduiding voor inhoud 5">
            <a:extLst>
              <a:ext uri="{FF2B5EF4-FFF2-40B4-BE49-F238E27FC236}">
                <a16:creationId xmlns:a16="http://schemas.microsoft.com/office/drawing/2014/main" id="{236654F0-D29E-AE4F-A966-9762A2AB84EB}"/>
              </a:ext>
            </a:extLst>
          </p:cNvPr>
          <p:cNvSpPr>
            <a:spLocks noGrp="1"/>
          </p:cNvSpPr>
          <p:nvPr>
            <p:ph idx="1"/>
          </p:nvPr>
        </p:nvSpPr>
        <p:spPr>
          <a:xfrm>
            <a:off x="987972" y="1222626"/>
            <a:ext cx="10657490" cy="5140548"/>
          </a:xfrm>
        </p:spPr>
        <p:txBody>
          <a:bodyPr>
            <a:normAutofit/>
          </a:bodyPr>
          <a:lstStyle/>
          <a:p>
            <a:r>
              <a:rPr lang="en-CA" dirty="0"/>
              <a:t>Combinations of data types, stored together with some relationships</a:t>
            </a:r>
          </a:p>
          <a:p>
            <a:r>
              <a:rPr lang="en-CA" dirty="0"/>
              <a:t>Many different types, these are just the most common</a:t>
            </a:r>
          </a:p>
        </p:txBody>
      </p:sp>
      <p:graphicFrame>
        <p:nvGraphicFramePr>
          <p:cNvPr id="5" name="Table 5">
            <a:extLst>
              <a:ext uri="{FF2B5EF4-FFF2-40B4-BE49-F238E27FC236}">
                <a16:creationId xmlns:a16="http://schemas.microsoft.com/office/drawing/2014/main" id="{E2844F5C-A413-531C-CE33-7A3AD1BC7935}"/>
              </a:ext>
            </a:extLst>
          </p:cNvPr>
          <p:cNvGraphicFramePr>
            <a:graphicFrameLocks noGrp="1"/>
          </p:cNvGraphicFramePr>
          <p:nvPr>
            <p:extLst>
              <p:ext uri="{D42A27DB-BD31-4B8C-83A1-F6EECF244321}">
                <p14:modId xmlns:p14="http://schemas.microsoft.com/office/powerpoint/2010/main" val="1219649789"/>
              </p:ext>
            </p:extLst>
          </p:nvPr>
        </p:nvGraphicFramePr>
        <p:xfrm>
          <a:off x="9970711" y="1956121"/>
          <a:ext cx="1778377" cy="4720125"/>
        </p:xfrm>
        <a:graphic>
          <a:graphicData uri="http://schemas.openxmlformats.org/drawingml/2006/table">
            <a:tbl>
              <a:tblPr firstRow="1" bandRow="1">
                <a:tableStyleId>{5C22544A-7EE6-4342-B048-85BDC9FD1C3A}</a:tableStyleId>
              </a:tblPr>
              <a:tblGrid>
                <a:gridCol w="1778377">
                  <a:extLst>
                    <a:ext uri="{9D8B030D-6E8A-4147-A177-3AD203B41FA5}">
                      <a16:colId xmlns:a16="http://schemas.microsoft.com/office/drawing/2014/main" val="457861128"/>
                    </a:ext>
                  </a:extLst>
                </a:gridCol>
              </a:tblGrid>
              <a:tr h="442942">
                <a:tc>
                  <a:txBody>
                    <a:bodyPr/>
                    <a:lstStyle/>
                    <a:p>
                      <a:pPr algn="ctr" fontAlgn="b"/>
                      <a:r>
                        <a:rPr lang="en-GB" dirty="0">
                          <a:effectLst/>
                        </a:rPr>
                        <a:t>Data structure</a:t>
                      </a:r>
                    </a:p>
                  </a:txBody>
                  <a:tcPr anchor="ctr"/>
                </a:tc>
                <a:extLst>
                  <a:ext uri="{0D108BD9-81ED-4DB2-BD59-A6C34878D82A}">
                    <a16:rowId xmlns:a16="http://schemas.microsoft.com/office/drawing/2014/main" val="2198368979"/>
                  </a:ext>
                </a:extLst>
              </a:tr>
              <a:tr h="425159">
                <a:tc>
                  <a:txBody>
                    <a:bodyPr/>
                    <a:lstStyle/>
                    <a:p>
                      <a:pPr algn="ctr" fontAlgn="t"/>
                      <a:r>
                        <a:rPr lang="en-GB" dirty="0">
                          <a:effectLst/>
                        </a:rPr>
                        <a:t>Array</a:t>
                      </a:r>
                    </a:p>
                  </a:txBody>
                  <a:tcPr anchor="ctr"/>
                </a:tc>
                <a:extLst>
                  <a:ext uri="{0D108BD9-81ED-4DB2-BD59-A6C34878D82A}">
                    <a16:rowId xmlns:a16="http://schemas.microsoft.com/office/drawing/2014/main" val="4024718011"/>
                  </a:ext>
                </a:extLst>
              </a:tr>
              <a:tr h="363121">
                <a:tc>
                  <a:txBody>
                    <a:bodyPr/>
                    <a:lstStyle/>
                    <a:p>
                      <a:pPr algn="ctr" fontAlgn="t"/>
                      <a:r>
                        <a:rPr lang="en-GB" dirty="0">
                          <a:effectLst/>
                        </a:rPr>
                        <a:t>Set</a:t>
                      </a:r>
                    </a:p>
                  </a:txBody>
                  <a:tcPr anchor="ctr"/>
                </a:tc>
                <a:extLst>
                  <a:ext uri="{0D108BD9-81ED-4DB2-BD59-A6C34878D82A}">
                    <a16:rowId xmlns:a16="http://schemas.microsoft.com/office/drawing/2014/main" val="2658213247"/>
                  </a:ext>
                </a:extLst>
              </a:tr>
              <a:tr h="385670">
                <a:tc>
                  <a:txBody>
                    <a:bodyPr/>
                    <a:lstStyle/>
                    <a:p>
                      <a:pPr algn="ctr" fontAlgn="t"/>
                      <a:r>
                        <a:rPr lang="en-GB" dirty="0">
                          <a:effectLst/>
                        </a:rPr>
                        <a:t>Dictionary</a:t>
                      </a:r>
                    </a:p>
                  </a:txBody>
                  <a:tcPr anchor="ctr"/>
                </a:tc>
                <a:extLst>
                  <a:ext uri="{0D108BD9-81ED-4DB2-BD59-A6C34878D82A}">
                    <a16:rowId xmlns:a16="http://schemas.microsoft.com/office/drawing/2014/main" val="1100131021"/>
                  </a:ext>
                </a:extLst>
              </a:tr>
              <a:tr h="442942">
                <a:tc>
                  <a:txBody>
                    <a:bodyPr/>
                    <a:lstStyle/>
                    <a:p>
                      <a:pPr algn="ctr" fontAlgn="t"/>
                      <a:r>
                        <a:rPr lang="en-GB" dirty="0">
                          <a:effectLst/>
                        </a:rPr>
                        <a:t>List</a:t>
                      </a:r>
                    </a:p>
                  </a:txBody>
                  <a:tcPr anchor="ctr"/>
                </a:tc>
                <a:extLst>
                  <a:ext uri="{0D108BD9-81ED-4DB2-BD59-A6C34878D82A}">
                    <a16:rowId xmlns:a16="http://schemas.microsoft.com/office/drawing/2014/main" val="3366750439"/>
                  </a:ext>
                </a:extLst>
              </a:tr>
              <a:tr h="442942">
                <a:tc>
                  <a:txBody>
                    <a:bodyPr/>
                    <a:lstStyle/>
                    <a:p>
                      <a:pPr algn="ctr" fontAlgn="t"/>
                      <a:r>
                        <a:rPr lang="en-GB" dirty="0">
                          <a:effectLst/>
                        </a:rPr>
                        <a:t>Integer</a:t>
                      </a:r>
                    </a:p>
                  </a:txBody>
                  <a:tcPr anchor="ctr"/>
                </a:tc>
                <a:extLst>
                  <a:ext uri="{0D108BD9-81ED-4DB2-BD59-A6C34878D82A}">
                    <a16:rowId xmlns:a16="http://schemas.microsoft.com/office/drawing/2014/main" val="1273053798"/>
                  </a:ext>
                </a:extLst>
              </a:tr>
              <a:tr h="442942">
                <a:tc>
                  <a:txBody>
                    <a:bodyPr/>
                    <a:lstStyle/>
                    <a:p>
                      <a:pPr algn="ctr" fontAlgn="t"/>
                      <a:r>
                        <a:rPr lang="en-GB" dirty="0">
                          <a:effectLst/>
                        </a:rPr>
                        <a:t>Real (float)</a:t>
                      </a:r>
                    </a:p>
                  </a:txBody>
                  <a:tcPr anchor="ctr"/>
                </a:tc>
                <a:extLst>
                  <a:ext uri="{0D108BD9-81ED-4DB2-BD59-A6C34878D82A}">
                    <a16:rowId xmlns:a16="http://schemas.microsoft.com/office/drawing/2014/main" val="1983879095"/>
                  </a:ext>
                </a:extLst>
              </a:tr>
              <a:tr h="442942">
                <a:tc>
                  <a:txBody>
                    <a:bodyPr/>
                    <a:lstStyle/>
                    <a:p>
                      <a:pPr algn="ctr" fontAlgn="t"/>
                      <a:r>
                        <a:rPr lang="en-GB">
                          <a:effectLst/>
                        </a:rPr>
                        <a:t>Boolean</a:t>
                      </a:r>
                    </a:p>
                  </a:txBody>
                  <a:tcPr anchor="ctr"/>
                </a:tc>
                <a:extLst>
                  <a:ext uri="{0D108BD9-81ED-4DB2-BD59-A6C34878D82A}">
                    <a16:rowId xmlns:a16="http://schemas.microsoft.com/office/drawing/2014/main" val="3983447180"/>
                  </a:ext>
                </a:extLst>
              </a:tr>
              <a:tr h="442942">
                <a:tc>
                  <a:txBody>
                    <a:bodyPr/>
                    <a:lstStyle/>
                    <a:p>
                      <a:pPr algn="ctr" fontAlgn="t"/>
                      <a:r>
                        <a:rPr lang="en-GB">
                          <a:effectLst/>
                        </a:rPr>
                        <a:t>Char</a:t>
                      </a:r>
                    </a:p>
                  </a:txBody>
                  <a:tcPr anchor="ctr"/>
                </a:tc>
                <a:extLst>
                  <a:ext uri="{0D108BD9-81ED-4DB2-BD59-A6C34878D82A}">
                    <a16:rowId xmlns:a16="http://schemas.microsoft.com/office/drawing/2014/main" val="3501554063"/>
                  </a:ext>
                </a:extLst>
              </a:tr>
              <a:tr h="442942">
                <a:tc>
                  <a:txBody>
                    <a:bodyPr/>
                    <a:lstStyle/>
                    <a:p>
                      <a:pPr algn="ctr" fontAlgn="t"/>
                      <a:r>
                        <a:rPr lang="en-GB">
                          <a:effectLst/>
                        </a:rPr>
                        <a:t>String</a:t>
                      </a:r>
                    </a:p>
                  </a:txBody>
                  <a:tcPr anchor="ctr"/>
                </a:tc>
                <a:extLst>
                  <a:ext uri="{0D108BD9-81ED-4DB2-BD59-A6C34878D82A}">
                    <a16:rowId xmlns:a16="http://schemas.microsoft.com/office/drawing/2014/main" val="3444224973"/>
                  </a:ext>
                </a:extLst>
              </a:tr>
              <a:tr h="442942">
                <a:tc>
                  <a:txBody>
                    <a:bodyPr/>
                    <a:lstStyle/>
                    <a:p>
                      <a:pPr algn="ctr" fontAlgn="t"/>
                      <a:r>
                        <a:rPr lang="en-GB" dirty="0">
                          <a:effectLst/>
                        </a:rPr>
                        <a:t>Null</a:t>
                      </a:r>
                    </a:p>
                  </a:txBody>
                  <a:tcPr anchor="ctr"/>
                </a:tc>
                <a:extLst>
                  <a:ext uri="{0D108BD9-81ED-4DB2-BD59-A6C34878D82A}">
                    <a16:rowId xmlns:a16="http://schemas.microsoft.com/office/drawing/2014/main" val="2564407464"/>
                  </a:ext>
                </a:extLst>
              </a:tr>
            </a:tbl>
          </a:graphicData>
        </a:graphic>
      </p:graphicFrame>
      <p:graphicFrame>
        <p:nvGraphicFramePr>
          <p:cNvPr id="3" name="Table 5">
            <a:extLst>
              <a:ext uri="{FF2B5EF4-FFF2-40B4-BE49-F238E27FC236}">
                <a16:creationId xmlns:a16="http://schemas.microsoft.com/office/drawing/2014/main" id="{FC5CB8EE-D76E-56D0-A2CC-53B3767AC018}"/>
              </a:ext>
            </a:extLst>
          </p:cNvPr>
          <p:cNvGraphicFramePr>
            <a:graphicFrameLocks noGrp="1"/>
          </p:cNvGraphicFramePr>
          <p:nvPr>
            <p:extLst>
              <p:ext uri="{D42A27DB-BD31-4B8C-83A1-F6EECF244321}">
                <p14:modId xmlns:p14="http://schemas.microsoft.com/office/powerpoint/2010/main" val="4056525615"/>
              </p:ext>
            </p:extLst>
          </p:nvPr>
        </p:nvGraphicFramePr>
        <p:xfrm>
          <a:off x="987972" y="2407534"/>
          <a:ext cx="6986985" cy="2882095"/>
        </p:xfrm>
        <a:graphic>
          <a:graphicData uri="http://schemas.openxmlformats.org/drawingml/2006/table">
            <a:tbl>
              <a:tblPr firstRow="1" bandRow="1">
                <a:tableStyleId>{5C22544A-7EE6-4342-B048-85BDC9FD1C3A}</a:tableStyleId>
              </a:tblPr>
              <a:tblGrid>
                <a:gridCol w="5004108">
                  <a:extLst>
                    <a:ext uri="{9D8B030D-6E8A-4147-A177-3AD203B41FA5}">
                      <a16:colId xmlns:a16="http://schemas.microsoft.com/office/drawing/2014/main" val="777172258"/>
                    </a:ext>
                  </a:extLst>
                </a:gridCol>
                <a:gridCol w="1982877">
                  <a:extLst>
                    <a:ext uri="{9D8B030D-6E8A-4147-A177-3AD203B41FA5}">
                      <a16:colId xmlns:a16="http://schemas.microsoft.com/office/drawing/2014/main" val="2050141768"/>
                    </a:ext>
                  </a:extLst>
                </a:gridCol>
              </a:tblGrid>
              <a:tr h="425764">
                <a:tc>
                  <a:txBody>
                    <a:bodyPr/>
                    <a:lstStyle/>
                    <a:p>
                      <a:pPr algn="ctr" fontAlgn="b"/>
                      <a:r>
                        <a:rPr lang="en-GB" sz="2000" dirty="0">
                          <a:effectLst/>
                        </a:rPr>
                        <a:t>Content</a:t>
                      </a:r>
                    </a:p>
                  </a:txBody>
                  <a:tcPr anchor="ctr"/>
                </a:tc>
                <a:tc>
                  <a:txBody>
                    <a:bodyPr/>
                    <a:lstStyle/>
                    <a:p>
                      <a:pPr algn="ctr" fontAlgn="b"/>
                      <a:r>
                        <a:rPr lang="en-GB" sz="2000" dirty="0">
                          <a:effectLst/>
                        </a:rPr>
                        <a:t>Type?</a:t>
                      </a:r>
                    </a:p>
                  </a:txBody>
                  <a:tcPr anchor="ctr"/>
                </a:tc>
                <a:extLst>
                  <a:ext uri="{0D108BD9-81ED-4DB2-BD59-A6C34878D82A}">
                    <a16:rowId xmlns:a16="http://schemas.microsoft.com/office/drawing/2014/main" val="2198368979"/>
                  </a:ext>
                </a:extLst>
              </a:tr>
              <a:tr h="425764">
                <a:tc>
                  <a:txBody>
                    <a:bodyPr/>
                    <a:lstStyle/>
                    <a:p>
                      <a:pPr algn="ctr" fontAlgn="t"/>
                      <a:r>
                        <a:rPr lang="en-GB" sz="2000" dirty="0">
                          <a:effectLst/>
                        </a:rPr>
                        <a:t>“My name is:”</a:t>
                      </a:r>
                    </a:p>
                  </a:txBody>
                  <a:tcPr anchor="ctr"/>
                </a:tc>
                <a:tc>
                  <a:txBody>
                    <a:bodyPr/>
                    <a:lstStyle/>
                    <a:p>
                      <a:pPr algn="ctr" fontAlgn="t"/>
                      <a:endParaRPr lang="en-GB" sz="2000" dirty="0">
                        <a:effectLst/>
                      </a:endParaRPr>
                    </a:p>
                  </a:txBody>
                  <a:tcPr anchor="ctr"/>
                </a:tc>
                <a:extLst>
                  <a:ext uri="{0D108BD9-81ED-4DB2-BD59-A6C34878D82A}">
                    <a16:rowId xmlns:a16="http://schemas.microsoft.com/office/drawing/2014/main" val="4024718011"/>
                  </a:ext>
                </a:extLst>
              </a:tr>
              <a:tr h="425764">
                <a:tc>
                  <a:txBody>
                    <a:bodyPr/>
                    <a:lstStyle/>
                    <a:p>
                      <a:pPr algn="ctr" fontAlgn="t"/>
                      <a:r>
                        <a:rPr lang="en-GB" sz="2000" dirty="0">
                          <a:effectLst/>
                        </a:rPr>
                        <a:t>TRUE</a:t>
                      </a:r>
                    </a:p>
                  </a:txBody>
                  <a:tcPr anchor="ctr"/>
                </a:tc>
                <a:tc>
                  <a:txBody>
                    <a:bodyPr/>
                    <a:lstStyle/>
                    <a:p>
                      <a:pPr algn="ctr" fontAlgn="t"/>
                      <a:endParaRPr lang="en-GB" sz="2000" dirty="0">
                        <a:effectLst/>
                      </a:endParaRPr>
                    </a:p>
                  </a:txBody>
                  <a:tcPr anchor="ctr"/>
                </a:tc>
                <a:extLst>
                  <a:ext uri="{0D108BD9-81ED-4DB2-BD59-A6C34878D82A}">
                    <a16:rowId xmlns:a16="http://schemas.microsoft.com/office/drawing/2014/main" val="2658213247"/>
                  </a:ext>
                </a:extLst>
              </a:tr>
              <a:tr h="425764">
                <a:tc>
                  <a:txBody>
                    <a:bodyPr/>
                    <a:lstStyle/>
                    <a:p>
                      <a:pPr algn="ctr" fontAlgn="t"/>
                      <a:r>
                        <a:rPr lang="en-GB" sz="2000" dirty="0">
                          <a:effectLst/>
                        </a:rPr>
                        <a:t>0.432918</a:t>
                      </a:r>
                    </a:p>
                  </a:txBody>
                  <a:tcPr anchor="ctr"/>
                </a:tc>
                <a:tc>
                  <a:txBody>
                    <a:bodyPr/>
                    <a:lstStyle/>
                    <a:p>
                      <a:pPr algn="ctr" fontAlgn="t"/>
                      <a:endParaRPr lang="en-GB" sz="2000" dirty="0">
                        <a:effectLst/>
                      </a:endParaRPr>
                    </a:p>
                  </a:txBody>
                  <a:tcPr anchor="ctr"/>
                </a:tc>
                <a:extLst>
                  <a:ext uri="{0D108BD9-81ED-4DB2-BD59-A6C34878D82A}">
                    <a16:rowId xmlns:a16="http://schemas.microsoft.com/office/drawing/2014/main" val="1100131021"/>
                  </a:ext>
                </a:extLst>
              </a:tr>
              <a:tr h="425764">
                <a:tc>
                  <a:txBody>
                    <a:bodyPr/>
                    <a:lstStyle/>
                    <a:p>
                      <a:pPr algn="ctr" fontAlgn="t"/>
                      <a:r>
                        <a:rPr lang="en-GB" sz="2000" dirty="0">
                          <a:effectLst/>
                        </a:rPr>
                        <a:t>[“element1”, 2, “element3”]</a:t>
                      </a:r>
                    </a:p>
                  </a:txBody>
                  <a:tcPr anchor="ct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GB" sz="2000" dirty="0">
                        <a:effectLst/>
                      </a:endParaRPr>
                    </a:p>
                  </a:txBody>
                  <a:tcPr anchor="ctr"/>
                </a:tc>
                <a:extLst>
                  <a:ext uri="{0D108BD9-81ED-4DB2-BD59-A6C34878D82A}">
                    <a16:rowId xmlns:a16="http://schemas.microsoft.com/office/drawing/2014/main" val="3366750439"/>
                  </a:ext>
                </a:extLst>
              </a:tr>
              <a:tr h="753275">
                <a:tc>
                  <a:txBody>
                    <a:bodyPr/>
                    <a:lstStyle/>
                    <a:p>
                      <a:pPr algn="ctr" fontAlgn="t"/>
                      <a:r>
                        <a:rPr lang="en-GB" sz="2000" dirty="0">
                          <a:effectLst/>
                        </a:rPr>
                        <a:t>{“Rwanda”: “Africa”; “Ireland”: “Europe”}</a:t>
                      </a:r>
                    </a:p>
                  </a:txBody>
                  <a:tcPr anchor="ct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GB" sz="2000" dirty="0">
                        <a:effectLst/>
                      </a:endParaRPr>
                    </a:p>
                  </a:txBody>
                  <a:tcPr anchor="ctr"/>
                </a:tc>
                <a:extLst>
                  <a:ext uri="{0D108BD9-81ED-4DB2-BD59-A6C34878D82A}">
                    <a16:rowId xmlns:a16="http://schemas.microsoft.com/office/drawing/2014/main" val="1884308145"/>
                  </a:ext>
                </a:extLst>
              </a:tr>
            </a:tbl>
          </a:graphicData>
        </a:graphic>
      </p:graphicFrame>
    </p:spTree>
    <p:extLst>
      <p:ext uri="{BB962C8B-B14F-4D97-AF65-F5344CB8AC3E}">
        <p14:creationId xmlns:p14="http://schemas.microsoft.com/office/powerpoint/2010/main" val="16541883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51F150B-CD36-EC43-A80B-C4F967B90C86}"/>
              </a:ext>
            </a:extLst>
          </p:cNvPr>
          <p:cNvSpPr txBox="1">
            <a:spLocks/>
          </p:cNvSpPr>
          <p:nvPr/>
        </p:nvSpPr>
        <p:spPr>
          <a:xfrm>
            <a:off x="442912" y="444398"/>
            <a:ext cx="11306176" cy="681875"/>
          </a:xfrm>
          <a:prstGeom prst="rect">
            <a:avLst/>
          </a:prstGeom>
        </p:spPr>
        <p:txBody>
          <a:bodyPr vert="horz" lIns="0" tIns="45720" rIns="91440" bIns="45720" rtlCol="0" anchor="ctr" anchorCtr="0">
            <a:normAutofit fontScale="90000" lnSpcReduction="10000"/>
          </a:bodyPr>
          <a:lstStyle>
            <a:lvl1pPr algn="l" defTabSz="914400" rtl="0" eaLnBrk="1" latinLnBrk="0" hangingPunct="1">
              <a:lnSpc>
                <a:spcPct val="100000"/>
              </a:lnSpc>
              <a:spcBef>
                <a:spcPct val="0"/>
              </a:spcBef>
              <a:buNone/>
              <a:defRPr sz="4400" b="1" kern="1200">
                <a:solidFill>
                  <a:srgbClr val="E6005B"/>
                </a:solidFill>
                <a:latin typeface="Arial" panose="020B0604020202020204" pitchFamily="34" charset="0"/>
                <a:ea typeface="+mj-ea"/>
                <a:cs typeface="Arial" panose="020B0604020202020204" pitchFamily="34" charset="0"/>
              </a:defRPr>
            </a:lvl1pPr>
          </a:lstStyle>
          <a:p>
            <a:pPr algn="ctr"/>
            <a:r>
              <a:rPr lang="en-US" dirty="0"/>
              <a:t>Which is which?</a:t>
            </a:r>
          </a:p>
        </p:txBody>
      </p:sp>
      <p:sp>
        <p:nvSpPr>
          <p:cNvPr id="9" name="Tijdelijke aanduiding voor inhoud 5">
            <a:extLst>
              <a:ext uri="{FF2B5EF4-FFF2-40B4-BE49-F238E27FC236}">
                <a16:creationId xmlns:a16="http://schemas.microsoft.com/office/drawing/2014/main" id="{236654F0-D29E-AE4F-A966-9762A2AB84EB}"/>
              </a:ext>
            </a:extLst>
          </p:cNvPr>
          <p:cNvSpPr>
            <a:spLocks noGrp="1"/>
          </p:cNvSpPr>
          <p:nvPr>
            <p:ph idx="1"/>
          </p:nvPr>
        </p:nvSpPr>
        <p:spPr>
          <a:xfrm>
            <a:off x="987972" y="1222626"/>
            <a:ext cx="10657490" cy="5140548"/>
          </a:xfrm>
        </p:spPr>
        <p:txBody>
          <a:bodyPr>
            <a:normAutofit/>
          </a:bodyPr>
          <a:lstStyle/>
          <a:p>
            <a:r>
              <a:rPr lang="en-CA" dirty="0"/>
              <a:t>Combinations of data types, stored together with some relationships</a:t>
            </a:r>
          </a:p>
          <a:p>
            <a:r>
              <a:rPr lang="en-CA" dirty="0"/>
              <a:t>Many different types, these are just the most common</a:t>
            </a:r>
          </a:p>
        </p:txBody>
      </p:sp>
      <p:graphicFrame>
        <p:nvGraphicFramePr>
          <p:cNvPr id="5" name="Table 5">
            <a:extLst>
              <a:ext uri="{FF2B5EF4-FFF2-40B4-BE49-F238E27FC236}">
                <a16:creationId xmlns:a16="http://schemas.microsoft.com/office/drawing/2014/main" id="{E2844F5C-A413-531C-CE33-7A3AD1BC7935}"/>
              </a:ext>
            </a:extLst>
          </p:cNvPr>
          <p:cNvGraphicFramePr>
            <a:graphicFrameLocks noGrp="1"/>
          </p:cNvGraphicFramePr>
          <p:nvPr>
            <p:extLst>
              <p:ext uri="{D42A27DB-BD31-4B8C-83A1-F6EECF244321}">
                <p14:modId xmlns:p14="http://schemas.microsoft.com/office/powerpoint/2010/main" val="2361766046"/>
              </p:ext>
            </p:extLst>
          </p:nvPr>
        </p:nvGraphicFramePr>
        <p:xfrm>
          <a:off x="9970711" y="1956121"/>
          <a:ext cx="1778377" cy="4720125"/>
        </p:xfrm>
        <a:graphic>
          <a:graphicData uri="http://schemas.openxmlformats.org/drawingml/2006/table">
            <a:tbl>
              <a:tblPr firstRow="1" bandRow="1">
                <a:tableStyleId>{5C22544A-7EE6-4342-B048-85BDC9FD1C3A}</a:tableStyleId>
              </a:tblPr>
              <a:tblGrid>
                <a:gridCol w="1778377">
                  <a:extLst>
                    <a:ext uri="{9D8B030D-6E8A-4147-A177-3AD203B41FA5}">
                      <a16:colId xmlns:a16="http://schemas.microsoft.com/office/drawing/2014/main" val="457861128"/>
                    </a:ext>
                  </a:extLst>
                </a:gridCol>
              </a:tblGrid>
              <a:tr h="442942">
                <a:tc>
                  <a:txBody>
                    <a:bodyPr/>
                    <a:lstStyle/>
                    <a:p>
                      <a:pPr algn="ctr" fontAlgn="b"/>
                      <a:r>
                        <a:rPr lang="en-GB" dirty="0">
                          <a:effectLst/>
                        </a:rPr>
                        <a:t>Data structure</a:t>
                      </a:r>
                    </a:p>
                  </a:txBody>
                  <a:tcPr anchor="ctr"/>
                </a:tc>
                <a:extLst>
                  <a:ext uri="{0D108BD9-81ED-4DB2-BD59-A6C34878D82A}">
                    <a16:rowId xmlns:a16="http://schemas.microsoft.com/office/drawing/2014/main" val="2198368979"/>
                  </a:ext>
                </a:extLst>
              </a:tr>
              <a:tr h="425159">
                <a:tc>
                  <a:txBody>
                    <a:bodyPr/>
                    <a:lstStyle/>
                    <a:p>
                      <a:pPr algn="ctr" fontAlgn="t"/>
                      <a:r>
                        <a:rPr lang="en-GB" dirty="0">
                          <a:effectLst/>
                        </a:rPr>
                        <a:t>Array</a:t>
                      </a:r>
                    </a:p>
                  </a:txBody>
                  <a:tcPr anchor="ctr"/>
                </a:tc>
                <a:extLst>
                  <a:ext uri="{0D108BD9-81ED-4DB2-BD59-A6C34878D82A}">
                    <a16:rowId xmlns:a16="http://schemas.microsoft.com/office/drawing/2014/main" val="4024718011"/>
                  </a:ext>
                </a:extLst>
              </a:tr>
              <a:tr h="363121">
                <a:tc>
                  <a:txBody>
                    <a:bodyPr/>
                    <a:lstStyle/>
                    <a:p>
                      <a:pPr algn="ctr" fontAlgn="t"/>
                      <a:r>
                        <a:rPr lang="en-GB" dirty="0">
                          <a:effectLst/>
                        </a:rPr>
                        <a:t>Set</a:t>
                      </a:r>
                    </a:p>
                  </a:txBody>
                  <a:tcPr anchor="ctr"/>
                </a:tc>
                <a:extLst>
                  <a:ext uri="{0D108BD9-81ED-4DB2-BD59-A6C34878D82A}">
                    <a16:rowId xmlns:a16="http://schemas.microsoft.com/office/drawing/2014/main" val="2658213247"/>
                  </a:ext>
                </a:extLst>
              </a:tr>
              <a:tr h="385670">
                <a:tc>
                  <a:txBody>
                    <a:bodyPr/>
                    <a:lstStyle/>
                    <a:p>
                      <a:pPr algn="ctr" fontAlgn="t"/>
                      <a:r>
                        <a:rPr lang="en-GB" dirty="0">
                          <a:effectLst/>
                        </a:rPr>
                        <a:t>Dictionary</a:t>
                      </a:r>
                    </a:p>
                  </a:txBody>
                  <a:tcPr anchor="ctr"/>
                </a:tc>
                <a:extLst>
                  <a:ext uri="{0D108BD9-81ED-4DB2-BD59-A6C34878D82A}">
                    <a16:rowId xmlns:a16="http://schemas.microsoft.com/office/drawing/2014/main" val="1100131021"/>
                  </a:ext>
                </a:extLst>
              </a:tr>
              <a:tr h="442942">
                <a:tc>
                  <a:txBody>
                    <a:bodyPr/>
                    <a:lstStyle/>
                    <a:p>
                      <a:pPr algn="ctr" fontAlgn="t"/>
                      <a:r>
                        <a:rPr lang="en-GB" dirty="0">
                          <a:effectLst/>
                        </a:rPr>
                        <a:t>List</a:t>
                      </a:r>
                    </a:p>
                  </a:txBody>
                  <a:tcPr anchor="ctr"/>
                </a:tc>
                <a:extLst>
                  <a:ext uri="{0D108BD9-81ED-4DB2-BD59-A6C34878D82A}">
                    <a16:rowId xmlns:a16="http://schemas.microsoft.com/office/drawing/2014/main" val="3366750439"/>
                  </a:ext>
                </a:extLst>
              </a:tr>
              <a:tr h="442942">
                <a:tc>
                  <a:txBody>
                    <a:bodyPr/>
                    <a:lstStyle/>
                    <a:p>
                      <a:pPr algn="ctr" fontAlgn="t"/>
                      <a:r>
                        <a:rPr lang="en-GB" dirty="0">
                          <a:effectLst/>
                        </a:rPr>
                        <a:t>Integer</a:t>
                      </a:r>
                    </a:p>
                  </a:txBody>
                  <a:tcPr anchor="ctr"/>
                </a:tc>
                <a:extLst>
                  <a:ext uri="{0D108BD9-81ED-4DB2-BD59-A6C34878D82A}">
                    <a16:rowId xmlns:a16="http://schemas.microsoft.com/office/drawing/2014/main" val="1273053798"/>
                  </a:ext>
                </a:extLst>
              </a:tr>
              <a:tr h="442942">
                <a:tc>
                  <a:txBody>
                    <a:bodyPr/>
                    <a:lstStyle/>
                    <a:p>
                      <a:pPr algn="ctr" fontAlgn="t"/>
                      <a:r>
                        <a:rPr lang="en-GB" dirty="0">
                          <a:effectLst/>
                        </a:rPr>
                        <a:t>Real (float)</a:t>
                      </a:r>
                    </a:p>
                  </a:txBody>
                  <a:tcPr anchor="ctr"/>
                </a:tc>
                <a:extLst>
                  <a:ext uri="{0D108BD9-81ED-4DB2-BD59-A6C34878D82A}">
                    <a16:rowId xmlns:a16="http://schemas.microsoft.com/office/drawing/2014/main" val="1983879095"/>
                  </a:ext>
                </a:extLst>
              </a:tr>
              <a:tr h="442942">
                <a:tc>
                  <a:txBody>
                    <a:bodyPr/>
                    <a:lstStyle/>
                    <a:p>
                      <a:pPr algn="ctr" fontAlgn="t"/>
                      <a:r>
                        <a:rPr lang="en-GB">
                          <a:effectLst/>
                        </a:rPr>
                        <a:t>Boolean</a:t>
                      </a:r>
                    </a:p>
                  </a:txBody>
                  <a:tcPr anchor="ctr"/>
                </a:tc>
                <a:extLst>
                  <a:ext uri="{0D108BD9-81ED-4DB2-BD59-A6C34878D82A}">
                    <a16:rowId xmlns:a16="http://schemas.microsoft.com/office/drawing/2014/main" val="3983447180"/>
                  </a:ext>
                </a:extLst>
              </a:tr>
              <a:tr h="442942">
                <a:tc>
                  <a:txBody>
                    <a:bodyPr/>
                    <a:lstStyle/>
                    <a:p>
                      <a:pPr algn="ctr" fontAlgn="t"/>
                      <a:r>
                        <a:rPr lang="en-GB">
                          <a:effectLst/>
                        </a:rPr>
                        <a:t>Char</a:t>
                      </a:r>
                    </a:p>
                  </a:txBody>
                  <a:tcPr anchor="ctr"/>
                </a:tc>
                <a:extLst>
                  <a:ext uri="{0D108BD9-81ED-4DB2-BD59-A6C34878D82A}">
                    <a16:rowId xmlns:a16="http://schemas.microsoft.com/office/drawing/2014/main" val="3501554063"/>
                  </a:ext>
                </a:extLst>
              </a:tr>
              <a:tr h="442942">
                <a:tc>
                  <a:txBody>
                    <a:bodyPr/>
                    <a:lstStyle/>
                    <a:p>
                      <a:pPr algn="ctr" fontAlgn="t"/>
                      <a:r>
                        <a:rPr lang="en-GB">
                          <a:effectLst/>
                        </a:rPr>
                        <a:t>String</a:t>
                      </a:r>
                    </a:p>
                  </a:txBody>
                  <a:tcPr anchor="ctr"/>
                </a:tc>
                <a:extLst>
                  <a:ext uri="{0D108BD9-81ED-4DB2-BD59-A6C34878D82A}">
                    <a16:rowId xmlns:a16="http://schemas.microsoft.com/office/drawing/2014/main" val="3444224973"/>
                  </a:ext>
                </a:extLst>
              </a:tr>
              <a:tr h="442942">
                <a:tc>
                  <a:txBody>
                    <a:bodyPr/>
                    <a:lstStyle/>
                    <a:p>
                      <a:pPr algn="ctr" fontAlgn="t"/>
                      <a:r>
                        <a:rPr lang="en-GB" dirty="0">
                          <a:effectLst/>
                        </a:rPr>
                        <a:t>Null</a:t>
                      </a:r>
                    </a:p>
                  </a:txBody>
                  <a:tcPr anchor="ctr"/>
                </a:tc>
                <a:extLst>
                  <a:ext uri="{0D108BD9-81ED-4DB2-BD59-A6C34878D82A}">
                    <a16:rowId xmlns:a16="http://schemas.microsoft.com/office/drawing/2014/main" val="2564407464"/>
                  </a:ext>
                </a:extLst>
              </a:tr>
            </a:tbl>
          </a:graphicData>
        </a:graphic>
      </p:graphicFrame>
      <p:graphicFrame>
        <p:nvGraphicFramePr>
          <p:cNvPr id="3" name="Table 5">
            <a:extLst>
              <a:ext uri="{FF2B5EF4-FFF2-40B4-BE49-F238E27FC236}">
                <a16:creationId xmlns:a16="http://schemas.microsoft.com/office/drawing/2014/main" id="{FC5CB8EE-D76E-56D0-A2CC-53B3767AC018}"/>
              </a:ext>
            </a:extLst>
          </p:cNvPr>
          <p:cNvGraphicFramePr>
            <a:graphicFrameLocks noGrp="1"/>
          </p:cNvGraphicFramePr>
          <p:nvPr>
            <p:extLst>
              <p:ext uri="{D42A27DB-BD31-4B8C-83A1-F6EECF244321}">
                <p14:modId xmlns:p14="http://schemas.microsoft.com/office/powerpoint/2010/main" val="4235907617"/>
              </p:ext>
            </p:extLst>
          </p:nvPr>
        </p:nvGraphicFramePr>
        <p:xfrm>
          <a:off x="987972" y="2407534"/>
          <a:ext cx="6986985" cy="2882095"/>
        </p:xfrm>
        <a:graphic>
          <a:graphicData uri="http://schemas.openxmlformats.org/drawingml/2006/table">
            <a:tbl>
              <a:tblPr firstRow="1" bandRow="1">
                <a:tableStyleId>{5C22544A-7EE6-4342-B048-85BDC9FD1C3A}</a:tableStyleId>
              </a:tblPr>
              <a:tblGrid>
                <a:gridCol w="5004108">
                  <a:extLst>
                    <a:ext uri="{9D8B030D-6E8A-4147-A177-3AD203B41FA5}">
                      <a16:colId xmlns:a16="http://schemas.microsoft.com/office/drawing/2014/main" val="777172258"/>
                    </a:ext>
                  </a:extLst>
                </a:gridCol>
                <a:gridCol w="1982877">
                  <a:extLst>
                    <a:ext uri="{9D8B030D-6E8A-4147-A177-3AD203B41FA5}">
                      <a16:colId xmlns:a16="http://schemas.microsoft.com/office/drawing/2014/main" val="2050141768"/>
                    </a:ext>
                  </a:extLst>
                </a:gridCol>
              </a:tblGrid>
              <a:tr h="425764">
                <a:tc>
                  <a:txBody>
                    <a:bodyPr/>
                    <a:lstStyle/>
                    <a:p>
                      <a:pPr algn="ctr" fontAlgn="b"/>
                      <a:r>
                        <a:rPr lang="en-GB" sz="2000" dirty="0">
                          <a:effectLst/>
                        </a:rPr>
                        <a:t>Content</a:t>
                      </a:r>
                    </a:p>
                  </a:txBody>
                  <a:tcPr anchor="ctr"/>
                </a:tc>
                <a:tc>
                  <a:txBody>
                    <a:bodyPr/>
                    <a:lstStyle/>
                    <a:p>
                      <a:pPr algn="ctr" fontAlgn="b"/>
                      <a:r>
                        <a:rPr lang="en-GB" sz="2000" dirty="0">
                          <a:effectLst/>
                        </a:rPr>
                        <a:t>Type?</a:t>
                      </a:r>
                    </a:p>
                  </a:txBody>
                  <a:tcPr anchor="ctr"/>
                </a:tc>
                <a:extLst>
                  <a:ext uri="{0D108BD9-81ED-4DB2-BD59-A6C34878D82A}">
                    <a16:rowId xmlns:a16="http://schemas.microsoft.com/office/drawing/2014/main" val="2198368979"/>
                  </a:ext>
                </a:extLst>
              </a:tr>
              <a:tr h="425764">
                <a:tc>
                  <a:txBody>
                    <a:bodyPr/>
                    <a:lstStyle/>
                    <a:p>
                      <a:pPr algn="ctr" fontAlgn="t"/>
                      <a:r>
                        <a:rPr lang="en-GB" sz="2000" dirty="0">
                          <a:effectLst/>
                        </a:rPr>
                        <a:t>“My name is:”</a:t>
                      </a:r>
                    </a:p>
                  </a:txBody>
                  <a:tcPr anchor="ctr"/>
                </a:tc>
                <a:tc>
                  <a:txBody>
                    <a:bodyPr/>
                    <a:lstStyle/>
                    <a:p>
                      <a:pPr algn="ctr" fontAlgn="t"/>
                      <a:r>
                        <a:rPr lang="en-GB" sz="2000" dirty="0">
                          <a:effectLst/>
                        </a:rPr>
                        <a:t>String</a:t>
                      </a:r>
                    </a:p>
                  </a:txBody>
                  <a:tcPr anchor="ctr"/>
                </a:tc>
                <a:extLst>
                  <a:ext uri="{0D108BD9-81ED-4DB2-BD59-A6C34878D82A}">
                    <a16:rowId xmlns:a16="http://schemas.microsoft.com/office/drawing/2014/main" val="4024718011"/>
                  </a:ext>
                </a:extLst>
              </a:tr>
              <a:tr h="425764">
                <a:tc>
                  <a:txBody>
                    <a:bodyPr/>
                    <a:lstStyle/>
                    <a:p>
                      <a:pPr algn="ctr" fontAlgn="t"/>
                      <a:r>
                        <a:rPr lang="en-GB" sz="2000" dirty="0">
                          <a:effectLst/>
                        </a:rPr>
                        <a:t>TRUE</a:t>
                      </a:r>
                    </a:p>
                  </a:txBody>
                  <a:tcPr anchor="ctr"/>
                </a:tc>
                <a:tc>
                  <a:txBody>
                    <a:bodyPr/>
                    <a:lstStyle/>
                    <a:p>
                      <a:pPr algn="ctr" fontAlgn="t"/>
                      <a:r>
                        <a:rPr lang="en-GB" sz="2000" dirty="0">
                          <a:effectLst/>
                        </a:rPr>
                        <a:t>Boolean</a:t>
                      </a:r>
                    </a:p>
                  </a:txBody>
                  <a:tcPr anchor="ctr"/>
                </a:tc>
                <a:extLst>
                  <a:ext uri="{0D108BD9-81ED-4DB2-BD59-A6C34878D82A}">
                    <a16:rowId xmlns:a16="http://schemas.microsoft.com/office/drawing/2014/main" val="2658213247"/>
                  </a:ext>
                </a:extLst>
              </a:tr>
              <a:tr h="425764">
                <a:tc>
                  <a:txBody>
                    <a:bodyPr/>
                    <a:lstStyle/>
                    <a:p>
                      <a:pPr algn="ctr" fontAlgn="t"/>
                      <a:r>
                        <a:rPr lang="en-GB" sz="2000" dirty="0">
                          <a:effectLst/>
                        </a:rPr>
                        <a:t>0.432918</a:t>
                      </a:r>
                    </a:p>
                  </a:txBody>
                  <a:tcPr anchor="ctr"/>
                </a:tc>
                <a:tc>
                  <a:txBody>
                    <a:bodyPr/>
                    <a:lstStyle/>
                    <a:p>
                      <a:pPr algn="ctr" fontAlgn="t"/>
                      <a:r>
                        <a:rPr lang="en-GB" sz="2000" dirty="0">
                          <a:effectLst/>
                        </a:rPr>
                        <a:t>Real</a:t>
                      </a:r>
                    </a:p>
                  </a:txBody>
                  <a:tcPr anchor="ctr"/>
                </a:tc>
                <a:extLst>
                  <a:ext uri="{0D108BD9-81ED-4DB2-BD59-A6C34878D82A}">
                    <a16:rowId xmlns:a16="http://schemas.microsoft.com/office/drawing/2014/main" val="1100131021"/>
                  </a:ext>
                </a:extLst>
              </a:tr>
              <a:tr h="425764">
                <a:tc>
                  <a:txBody>
                    <a:bodyPr/>
                    <a:lstStyle/>
                    <a:p>
                      <a:pPr algn="ctr" fontAlgn="t"/>
                      <a:r>
                        <a:rPr lang="en-GB" sz="2000" dirty="0">
                          <a:effectLst/>
                        </a:rPr>
                        <a:t>[“element1”, 2, “element3”]</a:t>
                      </a:r>
                    </a:p>
                  </a:txBody>
                  <a:tcPr anchor="ct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GB" sz="2000" dirty="0">
                          <a:effectLst/>
                        </a:rPr>
                        <a:t>List</a:t>
                      </a:r>
                    </a:p>
                  </a:txBody>
                  <a:tcPr anchor="ctr"/>
                </a:tc>
                <a:extLst>
                  <a:ext uri="{0D108BD9-81ED-4DB2-BD59-A6C34878D82A}">
                    <a16:rowId xmlns:a16="http://schemas.microsoft.com/office/drawing/2014/main" val="3366750439"/>
                  </a:ext>
                </a:extLst>
              </a:tr>
              <a:tr h="753275">
                <a:tc>
                  <a:txBody>
                    <a:bodyPr/>
                    <a:lstStyle/>
                    <a:p>
                      <a:pPr algn="ctr" fontAlgn="t"/>
                      <a:r>
                        <a:rPr lang="en-GB" sz="2000" dirty="0">
                          <a:effectLst/>
                        </a:rPr>
                        <a:t>{“Rwanda”: “Africa”; “Ireland”: “Europe”}</a:t>
                      </a:r>
                    </a:p>
                  </a:txBody>
                  <a:tcPr anchor="ct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GB" sz="2000" dirty="0">
                          <a:effectLst/>
                        </a:rPr>
                        <a:t>Dictionary</a:t>
                      </a:r>
                    </a:p>
                  </a:txBody>
                  <a:tcPr anchor="ctr"/>
                </a:tc>
                <a:extLst>
                  <a:ext uri="{0D108BD9-81ED-4DB2-BD59-A6C34878D82A}">
                    <a16:rowId xmlns:a16="http://schemas.microsoft.com/office/drawing/2014/main" val="1884308145"/>
                  </a:ext>
                </a:extLst>
              </a:tr>
            </a:tbl>
          </a:graphicData>
        </a:graphic>
      </p:graphicFrame>
    </p:spTree>
    <p:extLst>
      <p:ext uri="{BB962C8B-B14F-4D97-AF65-F5344CB8AC3E}">
        <p14:creationId xmlns:p14="http://schemas.microsoft.com/office/powerpoint/2010/main" val="3383717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51F150B-CD36-EC43-A80B-C4F967B90C86}"/>
              </a:ext>
            </a:extLst>
          </p:cNvPr>
          <p:cNvSpPr txBox="1">
            <a:spLocks/>
          </p:cNvSpPr>
          <p:nvPr/>
        </p:nvSpPr>
        <p:spPr>
          <a:xfrm>
            <a:off x="442912" y="444398"/>
            <a:ext cx="11306176" cy="681875"/>
          </a:xfrm>
          <a:prstGeom prst="rect">
            <a:avLst/>
          </a:prstGeom>
        </p:spPr>
        <p:txBody>
          <a:bodyPr vert="horz" lIns="0" tIns="45720" rIns="91440" bIns="45720" rtlCol="0" anchor="ctr" anchorCtr="0">
            <a:normAutofit fontScale="90000" lnSpcReduction="10000"/>
          </a:bodyPr>
          <a:lstStyle>
            <a:lvl1pPr algn="l" defTabSz="914400" rtl="0" eaLnBrk="1" latinLnBrk="0" hangingPunct="1">
              <a:lnSpc>
                <a:spcPct val="100000"/>
              </a:lnSpc>
              <a:spcBef>
                <a:spcPct val="0"/>
              </a:spcBef>
              <a:buNone/>
              <a:defRPr sz="4400" b="1" kern="1200">
                <a:solidFill>
                  <a:srgbClr val="E6005B"/>
                </a:solidFill>
                <a:latin typeface="Arial" panose="020B0604020202020204" pitchFamily="34" charset="0"/>
                <a:ea typeface="+mj-ea"/>
                <a:cs typeface="Arial" panose="020B0604020202020204" pitchFamily="34" charset="0"/>
              </a:defRPr>
            </a:lvl1pPr>
          </a:lstStyle>
          <a:p>
            <a:pPr algn="ctr"/>
            <a:r>
              <a:rPr lang="en-US" dirty="0"/>
              <a:t>Variables</a:t>
            </a:r>
          </a:p>
        </p:txBody>
      </p:sp>
      <p:sp>
        <p:nvSpPr>
          <p:cNvPr id="2" name="TextBox 1">
            <a:extLst>
              <a:ext uri="{FF2B5EF4-FFF2-40B4-BE49-F238E27FC236}">
                <a16:creationId xmlns:a16="http://schemas.microsoft.com/office/drawing/2014/main" id="{A18A5017-86B8-8244-A6D6-22EB3CBB778D}"/>
              </a:ext>
            </a:extLst>
          </p:cNvPr>
          <p:cNvSpPr txBox="1"/>
          <p:nvPr/>
        </p:nvSpPr>
        <p:spPr>
          <a:xfrm>
            <a:off x="1427356" y="3044283"/>
            <a:ext cx="0" cy="0"/>
          </a:xfrm>
          <a:prstGeom prst="rect">
            <a:avLst/>
          </a:prstGeom>
          <a:noFill/>
        </p:spPr>
        <p:txBody>
          <a:bodyPr wrap="none" lIns="0" tIns="0" rIns="0" bIns="0" rtlCol="0" anchor="b" anchorCtr="0">
            <a:normAutofit fontScale="25000" lnSpcReduction="20000"/>
          </a:bodyPr>
          <a:lstStyle/>
          <a:p>
            <a:pPr algn="r"/>
            <a:endParaRPr lang="en-US" dirty="0"/>
          </a:p>
        </p:txBody>
      </p:sp>
      <p:sp>
        <p:nvSpPr>
          <p:cNvPr id="9" name="Tijdelijke aanduiding voor inhoud 5">
            <a:extLst>
              <a:ext uri="{FF2B5EF4-FFF2-40B4-BE49-F238E27FC236}">
                <a16:creationId xmlns:a16="http://schemas.microsoft.com/office/drawing/2014/main" id="{236654F0-D29E-AE4F-A966-9762A2AB84EB}"/>
              </a:ext>
            </a:extLst>
          </p:cNvPr>
          <p:cNvSpPr>
            <a:spLocks noGrp="1"/>
          </p:cNvSpPr>
          <p:nvPr>
            <p:ph idx="1"/>
          </p:nvPr>
        </p:nvSpPr>
        <p:spPr>
          <a:xfrm>
            <a:off x="987972" y="1222626"/>
            <a:ext cx="10657490" cy="5140548"/>
          </a:xfrm>
        </p:spPr>
        <p:txBody>
          <a:bodyPr>
            <a:normAutofit fontScale="92500" lnSpcReduction="20000"/>
          </a:bodyPr>
          <a:lstStyle/>
          <a:p>
            <a:r>
              <a:rPr lang="en-CA" dirty="0"/>
              <a:t>Storing data types and structures for later use</a:t>
            </a:r>
          </a:p>
          <a:p>
            <a:r>
              <a:rPr lang="en-CA" dirty="0"/>
              <a:t>Assignment usually by = or &lt;-</a:t>
            </a:r>
          </a:p>
          <a:p>
            <a:r>
              <a:rPr lang="en-CA" dirty="0"/>
              <a:t>Declaration may be needed first, assigning type</a:t>
            </a:r>
          </a:p>
          <a:p>
            <a:pPr lvl="1"/>
            <a:r>
              <a:rPr lang="en-CA" dirty="0"/>
              <a:t>When declare it has type Null</a:t>
            </a:r>
          </a:p>
          <a:p>
            <a:endParaRPr lang="en-CA" dirty="0"/>
          </a:p>
          <a:p>
            <a:r>
              <a:rPr lang="en-CA" dirty="0"/>
              <a:t>input = “Please type your name here:”</a:t>
            </a:r>
          </a:p>
          <a:p>
            <a:r>
              <a:rPr lang="en-CA" dirty="0"/>
              <a:t>samples = [[“Patient1”, “Freezer 1”], [“Patient2”, “Freezer 1”]]</a:t>
            </a:r>
          </a:p>
          <a:p>
            <a:r>
              <a:rPr lang="en-CA" dirty="0"/>
              <a:t>int var1; var1 = 0.321</a:t>
            </a:r>
          </a:p>
          <a:p>
            <a:endParaRPr lang="en-CA" dirty="0"/>
          </a:p>
          <a:p>
            <a:r>
              <a:rPr lang="en-CA" dirty="0"/>
              <a:t>Can modify, add to, and retrieve</a:t>
            </a:r>
          </a:p>
          <a:p>
            <a:pPr lvl="1"/>
            <a:r>
              <a:rPr lang="en-CA" dirty="0"/>
              <a:t>A=1</a:t>
            </a:r>
          </a:p>
          <a:p>
            <a:pPr lvl="1"/>
            <a:r>
              <a:rPr lang="en-CA" dirty="0"/>
              <a:t>B=2</a:t>
            </a:r>
          </a:p>
          <a:p>
            <a:pPr lvl="1"/>
            <a:r>
              <a:rPr lang="en-CA" dirty="0"/>
              <a:t>C=A+B</a:t>
            </a:r>
          </a:p>
        </p:txBody>
      </p:sp>
    </p:spTree>
    <p:extLst>
      <p:ext uri="{BB962C8B-B14F-4D97-AF65-F5344CB8AC3E}">
        <p14:creationId xmlns:p14="http://schemas.microsoft.com/office/powerpoint/2010/main" val="10481588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51F150B-CD36-EC43-A80B-C4F967B90C86}"/>
              </a:ext>
            </a:extLst>
          </p:cNvPr>
          <p:cNvSpPr txBox="1">
            <a:spLocks/>
          </p:cNvSpPr>
          <p:nvPr/>
        </p:nvSpPr>
        <p:spPr>
          <a:xfrm>
            <a:off x="442912" y="444398"/>
            <a:ext cx="11306176" cy="681875"/>
          </a:xfrm>
          <a:prstGeom prst="rect">
            <a:avLst/>
          </a:prstGeom>
        </p:spPr>
        <p:txBody>
          <a:bodyPr vert="horz" lIns="0" tIns="45720" rIns="91440" bIns="45720" rtlCol="0" anchor="ctr" anchorCtr="0">
            <a:normAutofit fontScale="90000" lnSpcReduction="10000"/>
          </a:bodyPr>
          <a:lstStyle>
            <a:lvl1pPr algn="l" defTabSz="914400" rtl="0" eaLnBrk="1" latinLnBrk="0" hangingPunct="1">
              <a:lnSpc>
                <a:spcPct val="100000"/>
              </a:lnSpc>
              <a:spcBef>
                <a:spcPct val="0"/>
              </a:spcBef>
              <a:buNone/>
              <a:defRPr sz="4400" b="1" kern="1200">
                <a:solidFill>
                  <a:srgbClr val="E6005B"/>
                </a:solidFill>
                <a:latin typeface="Arial" panose="020B0604020202020204" pitchFamily="34" charset="0"/>
                <a:ea typeface="+mj-ea"/>
                <a:cs typeface="Arial" panose="020B0604020202020204" pitchFamily="34" charset="0"/>
              </a:defRPr>
            </a:lvl1pPr>
          </a:lstStyle>
          <a:p>
            <a:pPr algn="ctr"/>
            <a:r>
              <a:rPr lang="en-US" dirty="0"/>
              <a:t>Arithmetic operators</a:t>
            </a:r>
          </a:p>
        </p:txBody>
      </p:sp>
      <p:sp>
        <p:nvSpPr>
          <p:cNvPr id="9" name="Tijdelijke aanduiding voor inhoud 5">
            <a:extLst>
              <a:ext uri="{FF2B5EF4-FFF2-40B4-BE49-F238E27FC236}">
                <a16:creationId xmlns:a16="http://schemas.microsoft.com/office/drawing/2014/main" id="{236654F0-D29E-AE4F-A966-9762A2AB84EB}"/>
              </a:ext>
            </a:extLst>
          </p:cNvPr>
          <p:cNvSpPr>
            <a:spLocks noGrp="1"/>
          </p:cNvSpPr>
          <p:nvPr>
            <p:ph idx="1"/>
          </p:nvPr>
        </p:nvSpPr>
        <p:spPr>
          <a:xfrm>
            <a:off x="987972" y="1222626"/>
            <a:ext cx="10657490" cy="5140548"/>
          </a:xfrm>
        </p:spPr>
        <p:txBody>
          <a:bodyPr>
            <a:normAutofit/>
          </a:bodyPr>
          <a:lstStyle/>
          <a:p>
            <a:r>
              <a:rPr lang="en-CA" dirty="0"/>
              <a:t>Calculations performed on numbers (integers, real numbers)</a:t>
            </a:r>
          </a:p>
        </p:txBody>
      </p:sp>
      <p:graphicFrame>
        <p:nvGraphicFramePr>
          <p:cNvPr id="5" name="Table 5">
            <a:extLst>
              <a:ext uri="{FF2B5EF4-FFF2-40B4-BE49-F238E27FC236}">
                <a16:creationId xmlns:a16="http://schemas.microsoft.com/office/drawing/2014/main" id="{E2844F5C-A413-531C-CE33-7A3AD1BC7935}"/>
              </a:ext>
            </a:extLst>
          </p:cNvPr>
          <p:cNvGraphicFramePr>
            <a:graphicFrameLocks noGrp="1"/>
          </p:cNvGraphicFramePr>
          <p:nvPr>
            <p:extLst>
              <p:ext uri="{D42A27DB-BD31-4B8C-83A1-F6EECF244321}">
                <p14:modId xmlns:p14="http://schemas.microsoft.com/office/powerpoint/2010/main" val="653003017"/>
              </p:ext>
            </p:extLst>
          </p:nvPr>
        </p:nvGraphicFramePr>
        <p:xfrm>
          <a:off x="987972" y="2042160"/>
          <a:ext cx="9672312" cy="2773680"/>
        </p:xfrm>
        <a:graphic>
          <a:graphicData uri="http://schemas.openxmlformats.org/drawingml/2006/table">
            <a:tbl>
              <a:tblPr firstRow="1" firstCol="1" bandRow="1">
                <a:tableStyleId>{5C22544A-7EE6-4342-B048-85BDC9FD1C3A}</a:tableStyleId>
              </a:tblPr>
              <a:tblGrid>
                <a:gridCol w="1269628">
                  <a:extLst>
                    <a:ext uri="{9D8B030D-6E8A-4147-A177-3AD203B41FA5}">
                      <a16:colId xmlns:a16="http://schemas.microsoft.com/office/drawing/2014/main" val="457861128"/>
                    </a:ext>
                  </a:extLst>
                </a:gridCol>
                <a:gridCol w="4858621">
                  <a:extLst>
                    <a:ext uri="{9D8B030D-6E8A-4147-A177-3AD203B41FA5}">
                      <a16:colId xmlns:a16="http://schemas.microsoft.com/office/drawing/2014/main" val="777172258"/>
                    </a:ext>
                  </a:extLst>
                </a:gridCol>
                <a:gridCol w="1947420">
                  <a:extLst>
                    <a:ext uri="{9D8B030D-6E8A-4147-A177-3AD203B41FA5}">
                      <a16:colId xmlns:a16="http://schemas.microsoft.com/office/drawing/2014/main" val="2050141768"/>
                    </a:ext>
                  </a:extLst>
                </a:gridCol>
                <a:gridCol w="1596643">
                  <a:extLst>
                    <a:ext uri="{9D8B030D-6E8A-4147-A177-3AD203B41FA5}">
                      <a16:colId xmlns:a16="http://schemas.microsoft.com/office/drawing/2014/main" val="1621783184"/>
                    </a:ext>
                  </a:extLst>
                </a:gridCol>
              </a:tblGrid>
              <a:tr h="370840">
                <a:tc>
                  <a:txBody>
                    <a:bodyPr/>
                    <a:lstStyle/>
                    <a:p>
                      <a:pPr algn="ctr" fontAlgn="b"/>
                      <a:r>
                        <a:rPr lang="en-GB" sz="2000" dirty="0">
                          <a:effectLst/>
                        </a:rPr>
                        <a:t>Operator</a:t>
                      </a:r>
                    </a:p>
                  </a:txBody>
                  <a:tcPr anchor="ctr"/>
                </a:tc>
                <a:tc>
                  <a:txBody>
                    <a:bodyPr/>
                    <a:lstStyle/>
                    <a:p>
                      <a:pPr algn="ctr" fontAlgn="b"/>
                      <a:r>
                        <a:rPr lang="en-GB" sz="2000" dirty="0">
                          <a:effectLst/>
                        </a:rPr>
                        <a:t>Function</a:t>
                      </a:r>
                    </a:p>
                  </a:txBody>
                  <a:tcPr anchor="ctr"/>
                </a:tc>
                <a:tc>
                  <a:txBody>
                    <a:bodyPr/>
                    <a:lstStyle/>
                    <a:p>
                      <a:pPr algn="ctr" fontAlgn="b"/>
                      <a:r>
                        <a:rPr lang="en-GB" sz="2000" dirty="0">
                          <a:effectLst/>
                        </a:rPr>
                        <a:t>Example</a:t>
                      </a:r>
                    </a:p>
                  </a:txBody>
                  <a:tcPr anchor="ctr"/>
                </a:tc>
                <a:tc>
                  <a:txBody>
                    <a:bodyPr/>
                    <a:lstStyle/>
                    <a:p>
                      <a:pPr algn="ctr" fontAlgn="b"/>
                      <a:r>
                        <a:rPr lang="en-GB" sz="2000" dirty="0">
                          <a:effectLst/>
                        </a:rPr>
                        <a:t>Result</a:t>
                      </a:r>
                    </a:p>
                  </a:txBody>
                  <a:tcPr anchor="ctr"/>
                </a:tc>
                <a:extLst>
                  <a:ext uri="{0D108BD9-81ED-4DB2-BD59-A6C34878D82A}">
                    <a16:rowId xmlns:a16="http://schemas.microsoft.com/office/drawing/2014/main" val="2198368979"/>
                  </a:ext>
                </a:extLst>
              </a:tr>
              <a:tr h="370840">
                <a:tc>
                  <a:txBody>
                    <a:bodyPr/>
                    <a:lstStyle/>
                    <a:p>
                      <a:pPr algn="ctr" fontAlgn="t"/>
                      <a:r>
                        <a:rPr lang="en-GB" sz="2000" dirty="0">
                          <a:effectLst/>
                        </a:rPr>
                        <a:t>+</a:t>
                      </a:r>
                    </a:p>
                  </a:txBody>
                  <a:tcPr anchor="ctr"/>
                </a:tc>
                <a:tc>
                  <a:txBody>
                    <a:bodyPr/>
                    <a:lstStyle/>
                    <a:p>
                      <a:pPr algn="ctr" fontAlgn="t"/>
                      <a:r>
                        <a:rPr lang="en-GB" sz="2000" dirty="0">
                          <a:effectLst/>
                        </a:rPr>
                        <a:t>Addition</a:t>
                      </a:r>
                    </a:p>
                  </a:txBody>
                  <a:tcPr anchor="ctr"/>
                </a:tc>
                <a:tc>
                  <a:txBody>
                    <a:bodyPr/>
                    <a:lstStyle/>
                    <a:p>
                      <a:pPr algn="ctr" fontAlgn="t"/>
                      <a:r>
                        <a:rPr lang="en-GB" sz="2000" dirty="0">
                          <a:effectLst/>
                        </a:rPr>
                        <a:t>1+5</a:t>
                      </a:r>
                    </a:p>
                  </a:txBody>
                  <a:tcPr anchor="ctr"/>
                </a:tc>
                <a:tc>
                  <a:txBody>
                    <a:bodyPr/>
                    <a:lstStyle/>
                    <a:p>
                      <a:pPr algn="ctr" fontAlgn="t"/>
                      <a:r>
                        <a:rPr lang="en-GB" sz="2000" dirty="0">
                          <a:effectLst/>
                        </a:rPr>
                        <a:t>6</a:t>
                      </a:r>
                    </a:p>
                  </a:txBody>
                  <a:tcPr anchor="ctr"/>
                </a:tc>
                <a:extLst>
                  <a:ext uri="{0D108BD9-81ED-4DB2-BD59-A6C34878D82A}">
                    <a16:rowId xmlns:a16="http://schemas.microsoft.com/office/drawing/2014/main" val="3302494463"/>
                  </a:ext>
                </a:extLst>
              </a:tr>
              <a:tr h="370840">
                <a:tc>
                  <a:txBody>
                    <a:bodyPr/>
                    <a:lstStyle/>
                    <a:p>
                      <a:pPr algn="ctr" fontAlgn="t"/>
                      <a:r>
                        <a:rPr lang="en-GB" sz="2000" dirty="0">
                          <a:effectLst/>
                        </a:rPr>
                        <a:t>-</a:t>
                      </a:r>
                    </a:p>
                  </a:txBody>
                  <a:tcPr anchor="ctr"/>
                </a:tc>
                <a:tc>
                  <a:txBody>
                    <a:bodyPr/>
                    <a:lstStyle/>
                    <a:p>
                      <a:pPr algn="ctr" fontAlgn="t"/>
                      <a:r>
                        <a:rPr lang="en-GB" sz="2000" dirty="0">
                          <a:effectLst/>
                        </a:rPr>
                        <a:t>Subtraction</a:t>
                      </a:r>
                    </a:p>
                  </a:txBody>
                  <a:tcPr anchor="ctr"/>
                </a:tc>
                <a:tc>
                  <a:txBody>
                    <a:bodyPr/>
                    <a:lstStyle/>
                    <a:p>
                      <a:pPr algn="ctr" fontAlgn="t"/>
                      <a:r>
                        <a:rPr lang="en-GB" sz="2000" dirty="0">
                          <a:effectLst/>
                        </a:rPr>
                        <a:t>5-1</a:t>
                      </a:r>
                    </a:p>
                  </a:txBody>
                  <a:tcPr anchor="ctr"/>
                </a:tc>
                <a:tc>
                  <a:txBody>
                    <a:bodyPr/>
                    <a:lstStyle/>
                    <a:p>
                      <a:pPr algn="ctr" fontAlgn="t"/>
                      <a:r>
                        <a:rPr lang="en-GB" sz="2000" dirty="0">
                          <a:effectLst/>
                        </a:rPr>
                        <a:t>4</a:t>
                      </a:r>
                    </a:p>
                  </a:txBody>
                  <a:tcPr anchor="ctr"/>
                </a:tc>
                <a:extLst>
                  <a:ext uri="{0D108BD9-81ED-4DB2-BD59-A6C34878D82A}">
                    <a16:rowId xmlns:a16="http://schemas.microsoft.com/office/drawing/2014/main" val="4024718011"/>
                  </a:ext>
                </a:extLst>
              </a:tr>
              <a:tr h="370840">
                <a:tc>
                  <a:txBody>
                    <a:bodyPr/>
                    <a:lstStyle/>
                    <a:p>
                      <a:pPr algn="ctr" fontAlgn="t"/>
                      <a:r>
                        <a:rPr lang="en-GB" sz="2000" dirty="0">
                          <a:effectLst/>
                        </a:rPr>
                        <a:t>*</a:t>
                      </a:r>
                    </a:p>
                  </a:txBody>
                  <a:tcPr anchor="ctr"/>
                </a:tc>
                <a:tc>
                  <a:txBody>
                    <a:bodyPr/>
                    <a:lstStyle/>
                    <a:p>
                      <a:pPr algn="ctr" fontAlgn="t"/>
                      <a:r>
                        <a:rPr lang="en-GB" sz="2000" dirty="0">
                          <a:effectLst/>
                        </a:rPr>
                        <a:t>Multiplication (don’t use x)</a:t>
                      </a:r>
                    </a:p>
                  </a:txBody>
                  <a:tcPr anchor="ctr"/>
                </a:tc>
                <a:tc>
                  <a:txBody>
                    <a:bodyPr/>
                    <a:lstStyle/>
                    <a:p>
                      <a:pPr algn="ctr" fontAlgn="t"/>
                      <a:r>
                        <a:rPr lang="en-GB" sz="2000" dirty="0">
                          <a:effectLst/>
                        </a:rPr>
                        <a:t>5*4</a:t>
                      </a:r>
                    </a:p>
                  </a:txBody>
                  <a:tcPr anchor="ctr"/>
                </a:tc>
                <a:tc>
                  <a:txBody>
                    <a:bodyPr/>
                    <a:lstStyle/>
                    <a:p>
                      <a:pPr algn="ctr" fontAlgn="t"/>
                      <a:r>
                        <a:rPr lang="en-GB" sz="2000" dirty="0">
                          <a:effectLst/>
                        </a:rPr>
                        <a:t>20</a:t>
                      </a:r>
                    </a:p>
                  </a:txBody>
                  <a:tcPr anchor="ctr"/>
                </a:tc>
                <a:extLst>
                  <a:ext uri="{0D108BD9-81ED-4DB2-BD59-A6C34878D82A}">
                    <a16:rowId xmlns:a16="http://schemas.microsoft.com/office/drawing/2014/main" val="2658213247"/>
                  </a:ext>
                </a:extLst>
              </a:tr>
              <a:tr h="370840">
                <a:tc>
                  <a:txBody>
                    <a:bodyPr/>
                    <a:lstStyle/>
                    <a:p>
                      <a:pPr algn="ctr" fontAlgn="t"/>
                      <a:r>
                        <a:rPr lang="en-GB" sz="2000" dirty="0">
                          <a:effectLst/>
                        </a:rPr>
                        <a:t>/</a:t>
                      </a:r>
                    </a:p>
                  </a:txBody>
                  <a:tcPr anchor="ctr"/>
                </a:tc>
                <a:tc>
                  <a:txBody>
                    <a:bodyPr/>
                    <a:lstStyle/>
                    <a:p>
                      <a:pPr algn="ctr" fontAlgn="t"/>
                      <a:r>
                        <a:rPr lang="en-GB" sz="2000" dirty="0">
                          <a:effectLst/>
                        </a:rPr>
                        <a:t>Division (exact on real, floor on integer)</a:t>
                      </a:r>
                    </a:p>
                  </a:txBody>
                  <a:tcPr anchor="ctr"/>
                </a:tc>
                <a:tc>
                  <a:txBody>
                    <a:bodyPr/>
                    <a:lstStyle/>
                    <a:p>
                      <a:pPr algn="ctr" fontAlgn="t"/>
                      <a:r>
                        <a:rPr lang="en-GB" sz="2000" dirty="0">
                          <a:effectLst/>
                        </a:rPr>
                        <a:t>2.0/5; 4/3</a:t>
                      </a:r>
                    </a:p>
                  </a:txBody>
                  <a:tcPr anchor="ctr"/>
                </a:tc>
                <a:tc>
                  <a:txBody>
                    <a:bodyPr/>
                    <a:lstStyle/>
                    <a:p>
                      <a:pPr algn="ctr" fontAlgn="t"/>
                      <a:r>
                        <a:rPr lang="en-GB" sz="2000" dirty="0">
                          <a:effectLst/>
                        </a:rPr>
                        <a:t>0.4; 1</a:t>
                      </a:r>
                    </a:p>
                  </a:txBody>
                  <a:tcPr anchor="ctr"/>
                </a:tc>
                <a:extLst>
                  <a:ext uri="{0D108BD9-81ED-4DB2-BD59-A6C34878D82A}">
                    <a16:rowId xmlns:a16="http://schemas.microsoft.com/office/drawing/2014/main" val="1100131021"/>
                  </a:ext>
                </a:extLst>
              </a:tr>
              <a:tr h="370840">
                <a:tc>
                  <a:txBody>
                    <a:bodyPr/>
                    <a:lstStyle/>
                    <a:p>
                      <a:pPr algn="ctr" fontAlgn="t"/>
                      <a:r>
                        <a:rPr lang="en-GB" sz="2000" dirty="0">
                          <a:effectLst/>
                        </a:rPr>
                        <a:t>^</a:t>
                      </a:r>
                    </a:p>
                  </a:txBody>
                  <a:tcPr anchor="ctr"/>
                </a:tc>
                <a:tc>
                  <a:txBody>
                    <a:bodyPr/>
                    <a:lstStyle/>
                    <a:p>
                      <a:pPr algn="ctr" fontAlgn="t"/>
                      <a:r>
                        <a:rPr lang="en-GB" sz="2000" dirty="0">
                          <a:effectLst/>
                        </a:rPr>
                        <a:t>Power</a:t>
                      </a:r>
                    </a:p>
                  </a:txBody>
                  <a:tcPr anchor="ctr"/>
                </a:tc>
                <a:tc>
                  <a:txBody>
                    <a:bodyPr/>
                    <a:lstStyle/>
                    <a:p>
                      <a:pPr algn="ctr" fontAlgn="t"/>
                      <a:r>
                        <a:rPr lang="en-GB" sz="2000" dirty="0">
                          <a:effectLst/>
                        </a:rPr>
                        <a:t>2^3</a:t>
                      </a:r>
                    </a:p>
                  </a:txBody>
                  <a:tcPr anchor="ctr"/>
                </a:tc>
                <a:tc>
                  <a:txBody>
                    <a:bodyPr/>
                    <a:lstStyle/>
                    <a:p>
                      <a:pPr algn="ctr" fontAlgn="t"/>
                      <a:r>
                        <a:rPr lang="en-GB" sz="2000" dirty="0">
                          <a:effectLst/>
                        </a:rPr>
                        <a:t>8</a:t>
                      </a:r>
                    </a:p>
                  </a:txBody>
                  <a:tcPr anchor="ctr"/>
                </a:tc>
                <a:extLst>
                  <a:ext uri="{0D108BD9-81ED-4DB2-BD59-A6C34878D82A}">
                    <a16:rowId xmlns:a16="http://schemas.microsoft.com/office/drawing/2014/main" val="3009498759"/>
                  </a:ext>
                </a:extLst>
              </a:tr>
              <a:tr h="370840">
                <a:tc>
                  <a:txBody>
                    <a:bodyPr/>
                    <a:lstStyle/>
                    <a:p>
                      <a:pPr algn="ctr" fontAlgn="t"/>
                      <a:r>
                        <a:rPr lang="en-GB" sz="2000" dirty="0">
                          <a:effectLst/>
                        </a:rPr>
                        <a:t>%</a:t>
                      </a:r>
                    </a:p>
                  </a:txBody>
                  <a:tcPr anchor="ctr"/>
                </a:tc>
                <a:tc>
                  <a:txBody>
                    <a:bodyPr/>
                    <a:lstStyle/>
                    <a:p>
                      <a:pPr algn="ctr" fontAlgn="t"/>
                      <a:r>
                        <a:rPr lang="en-GB" sz="2000" dirty="0">
                          <a:effectLst/>
                        </a:rPr>
                        <a:t>Modulo or remainder</a:t>
                      </a:r>
                    </a:p>
                  </a:txBody>
                  <a:tcPr anchor="ctr"/>
                </a:tc>
                <a:tc>
                  <a:txBody>
                    <a:bodyPr/>
                    <a:lstStyle/>
                    <a:p>
                      <a:pPr algn="ctr" fontAlgn="t"/>
                      <a:r>
                        <a:rPr lang="en-GB" sz="2000" dirty="0">
                          <a:effectLst/>
                        </a:rPr>
                        <a:t>9%3; 9%4</a:t>
                      </a:r>
                    </a:p>
                  </a:txBody>
                  <a:tcPr anchor="ctr"/>
                </a:tc>
                <a:tc>
                  <a:txBody>
                    <a:bodyPr/>
                    <a:lstStyle/>
                    <a:p>
                      <a:pPr algn="ctr" fontAlgn="t"/>
                      <a:r>
                        <a:rPr lang="en-GB" sz="2000" dirty="0">
                          <a:effectLst/>
                        </a:rPr>
                        <a:t>0; 1</a:t>
                      </a:r>
                    </a:p>
                  </a:txBody>
                  <a:tcPr anchor="ctr"/>
                </a:tc>
                <a:extLst>
                  <a:ext uri="{0D108BD9-81ED-4DB2-BD59-A6C34878D82A}">
                    <a16:rowId xmlns:a16="http://schemas.microsoft.com/office/drawing/2014/main" val="1904639398"/>
                  </a:ext>
                </a:extLst>
              </a:tr>
            </a:tbl>
          </a:graphicData>
        </a:graphic>
      </p:graphicFrame>
    </p:spTree>
    <p:extLst>
      <p:ext uri="{BB962C8B-B14F-4D97-AF65-F5344CB8AC3E}">
        <p14:creationId xmlns:p14="http://schemas.microsoft.com/office/powerpoint/2010/main" val="1569243957"/>
      </p:ext>
    </p:extLst>
  </p:cSld>
  <p:clrMapOvr>
    <a:masterClrMapping/>
  </p:clrMapOvr>
</p:sld>
</file>

<file path=ppt/theme/theme1.xml><?xml version="1.0" encoding="utf-8"?>
<a:theme xmlns:a="http://schemas.openxmlformats.org/drawingml/2006/main" name="Office Theme">
  <a:themeElements>
    <a:clrScheme name="NTU3">
      <a:dk1>
        <a:srgbClr val="000000"/>
      </a:dk1>
      <a:lt1>
        <a:srgbClr val="FFFFFF"/>
      </a:lt1>
      <a:dk2>
        <a:srgbClr val="000000"/>
      </a:dk2>
      <a:lt2>
        <a:srgbClr val="E5E5E5"/>
      </a:lt2>
      <a:accent1>
        <a:srgbClr val="E5005B"/>
      </a:accent1>
      <a:accent2>
        <a:srgbClr val="9D043D"/>
      </a:accent2>
      <a:accent3>
        <a:srgbClr val="6D951A"/>
      </a:accent3>
      <a:accent4>
        <a:srgbClr val="00A6E1"/>
      </a:accent4>
      <a:accent5>
        <a:srgbClr val="F07C00"/>
      </a:accent5>
      <a:accent6>
        <a:srgbClr val="C7007F"/>
      </a:accent6>
      <a:hlink>
        <a:srgbClr val="005B94"/>
      </a:hlink>
      <a:folHlink>
        <a:srgbClr val="821D6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nchor="b" anchorCtr="0">
        <a:normAutofit/>
      </a:bodyPr>
      <a:lstStyle>
        <a:defPPr algn="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248A64365211844BF30BC3ADD420261" ma:contentTypeVersion="11" ma:contentTypeDescription="Create a new document." ma:contentTypeScope="" ma:versionID="bf0b94b058452ed3cec91f89e664909d">
  <xsd:schema xmlns:xsd="http://www.w3.org/2001/XMLSchema" xmlns:xs="http://www.w3.org/2001/XMLSchema" xmlns:p="http://schemas.microsoft.com/office/2006/metadata/properties" xmlns:ns2="8dbe2aa3-3237-4830-85c4-3d48417ef302" xmlns:ns3="b317b901-4ab4-4161-80c3-da5df50c25bf" targetNamespace="http://schemas.microsoft.com/office/2006/metadata/properties" ma:root="true" ma:fieldsID="d988d784501c0b668dd73c0ebdbd98a4" ns2:_="" ns3:_="">
    <xsd:import namespace="8dbe2aa3-3237-4830-85c4-3d48417ef302"/>
    <xsd:import namespace="b317b901-4ab4-4161-80c3-da5df50c25b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be2aa3-3237-4830-85c4-3d48417ef30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317b901-4ab4-4161-80c3-da5df50c25bf"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2E4F038-6994-4608-A1EA-AF583DA06B5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be2aa3-3237-4830-85c4-3d48417ef302"/>
    <ds:schemaRef ds:uri="b317b901-4ab4-4161-80c3-da5df50c25b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1F1859A-D475-4A9D-83E1-80A36DBA260F}">
  <ds:schemaRefs>
    <ds:schemaRef ds:uri="http://schemas.microsoft.com/office/2006/documentManagement/types"/>
    <ds:schemaRef ds:uri="http://purl.org/dc/dcmitype/"/>
    <ds:schemaRef ds:uri="http://schemas.microsoft.com/office/2006/metadata/properties"/>
    <ds:schemaRef ds:uri="http://schemas.openxmlformats.org/package/2006/metadata/core-properties"/>
    <ds:schemaRef ds:uri="b317b901-4ab4-4161-80c3-da5df50c25bf"/>
    <ds:schemaRef ds:uri="http://purl.org/dc/terms/"/>
    <ds:schemaRef ds:uri="8dbe2aa3-3237-4830-85c4-3d48417ef302"/>
    <ds:schemaRef ds:uri="http://schemas.microsoft.com/office/infopath/2007/PartnerControls"/>
    <ds:schemaRef ds:uri="http://www.w3.org/XML/1998/namespace"/>
    <ds:schemaRef ds:uri="http://purl.org/dc/elements/1.1/"/>
  </ds:schemaRefs>
</ds:datastoreItem>
</file>

<file path=customXml/itemProps3.xml><?xml version="1.0" encoding="utf-8"?>
<ds:datastoreItem xmlns:ds="http://schemas.openxmlformats.org/officeDocument/2006/customXml" ds:itemID="{B1063616-57F3-4C87-BB7F-2974CF36DE7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19870</TotalTime>
  <Words>3035</Words>
  <Application>Microsoft Macintosh PowerPoint</Application>
  <PresentationFormat>Widescreen</PresentationFormat>
  <Paragraphs>677</Paragraphs>
  <Slides>40</Slides>
  <Notes>36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Arial</vt:lpstr>
      <vt:lpstr>Calibri</vt:lpstr>
      <vt:lpstr>Wingdings</vt:lpstr>
      <vt:lpstr>Office Theme</vt:lpstr>
      <vt:lpstr>Concepts in computer programming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Break</vt:lpstr>
      <vt:lpstr>PowerPoint Presentation</vt:lpstr>
      <vt:lpstr>PowerPoint Presentation</vt:lpstr>
      <vt:lpstr>PowerPoint Presentation</vt:lpstr>
      <vt:lpstr>PowerPoint Presentation</vt:lpstr>
      <vt:lpstr>PowerPoint Presentation</vt:lpstr>
      <vt:lpstr>Break (Download Notepad++ or BBEdit)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Test yourself  See github page for more complex tasks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Kayleigh Meller</dc:creator>
  <cp:lastModifiedBy>Meehan, Conor</cp:lastModifiedBy>
  <cp:revision>235</cp:revision>
  <dcterms:created xsi:type="dcterms:W3CDTF">2020-08-07T10:40:47Z</dcterms:created>
  <dcterms:modified xsi:type="dcterms:W3CDTF">2023-07-10T13:18:27Z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0x010100E248A64365211844BF30BC3ADD420261</vt:lpwstr>
  </property>
</Properties>
</file>