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7"/>
  </p:notesMasterIdLst>
  <p:sldIdLst>
    <p:sldId id="256" r:id="rId5"/>
    <p:sldId id="262" r:id="rId6"/>
    <p:sldId id="371" r:id="rId7"/>
    <p:sldId id="372" r:id="rId8"/>
    <p:sldId id="373" r:id="rId9"/>
    <p:sldId id="375" r:id="rId10"/>
    <p:sldId id="378" r:id="rId11"/>
    <p:sldId id="382" r:id="rId12"/>
    <p:sldId id="412" r:id="rId13"/>
    <p:sldId id="388" r:id="rId14"/>
    <p:sldId id="413" r:id="rId15"/>
    <p:sldId id="414" r:id="rId16"/>
    <p:sldId id="415" r:id="rId17"/>
    <p:sldId id="416" r:id="rId18"/>
    <p:sldId id="307" r:id="rId19"/>
    <p:sldId id="417" r:id="rId20"/>
    <p:sldId id="418" r:id="rId21"/>
    <p:sldId id="419" r:id="rId22"/>
    <p:sldId id="420" r:id="rId23"/>
    <p:sldId id="421" r:id="rId24"/>
    <p:sldId id="422" r:id="rId25"/>
    <p:sldId id="423" r:id="rId26"/>
    <p:sldId id="424" r:id="rId27"/>
    <p:sldId id="425" r:id="rId28"/>
    <p:sldId id="426" r:id="rId29"/>
    <p:sldId id="427" r:id="rId30"/>
    <p:sldId id="428" r:id="rId31"/>
    <p:sldId id="429" r:id="rId32"/>
    <p:sldId id="430" r:id="rId33"/>
    <p:sldId id="432" r:id="rId34"/>
    <p:sldId id="433" r:id="rId35"/>
    <p:sldId id="431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B0AC"/>
    <a:srgbClr val="6F6258"/>
    <a:srgbClr val="E5E5E5"/>
    <a:srgbClr val="EC6D86"/>
    <a:srgbClr val="E6005B"/>
    <a:srgbClr val="9E043D"/>
    <a:srgbClr val="BB3F07"/>
    <a:srgbClr val="C7D533"/>
    <a:srgbClr val="821E69"/>
    <a:srgbClr val="F0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035"/>
    <p:restoredTop sz="95070"/>
  </p:normalViewPr>
  <p:slideViewPr>
    <p:cSldViewPr snapToGrid="0" snapToObjects="1">
      <p:cViewPr varScale="1">
        <p:scale>
          <a:sx n="100" d="100"/>
          <a:sy n="100" d="100"/>
        </p:scale>
        <p:origin x="176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ehan, Conor" userId="f0efb965-348a-45f4-b123-bfc38a018e6c" providerId="ADAL" clId="{549EBE81-76C1-E345-8654-631E0EF312A5}"/>
    <pc:docChg chg="custSel modSld">
      <pc:chgData name="Meehan, Conor" userId="f0efb965-348a-45f4-b123-bfc38a018e6c" providerId="ADAL" clId="{549EBE81-76C1-E345-8654-631E0EF312A5}" dt="2023-06-12T15:10:35.943" v="2" actId="27636"/>
      <pc:docMkLst>
        <pc:docMk/>
      </pc:docMkLst>
      <pc:sldChg chg="modSp mod">
        <pc:chgData name="Meehan, Conor" userId="f0efb965-348a-45f4-b123-bfc38a018e6c" providerId="ADAL" clId="{549EBE81-76C1-E345-8654-631E0EF312A5}" dt="2023-06-12T15:10:35.943" v="2" actId="27636"/>
        <pc:sldMkLst>
          <pc:docMk/>
          <pc:sldMk cId="133392737" sldId="276"/>
        </pc:sldMkLst>
        <pc:spChg chg="mod">
          <ac:chgData name="Meehan, Conor" userId="f0efb965-348a-45f4-b123-bfc38a018e6c" providerId="ADAL" clId="{549EBE81-76C1-E345-8654-631E0EF312A5}" dt="2023-06-12T15:10:35.943" v="2" actId="27636"/>
          <ac:spMkLst>
            <pc:docMk/>
            <pc:sldMk cId="133392737" sldId="276"/>
            <ac:spMk id="7" creationId="{9476F7CE-AF6C-7984-376A-C0149550D5D2}"/>
          </ac:spMkLst>
        </pc:spChg>
      </pc:sldChg>
      <pc:sldChg chg="modSp mod">
        <pc:chgData name="Meehan, Conor" userId="f0efb965-348a-45f4-b123-bfc38a018e6c" providerId="ADAL" clId="{549EBE81-76C1-E345-8654-631E0EF312A5}" dt="2023-05-31T14:00:18.786" v="0" actId="20577"/>
        <pc:sldMkLst>
          <pc:docMk/>
          <pc:sldMk cId="918799015" sldId="295"/>
        </pc:sldMkLst>
        <pc:spChg chg="mod">
          <ac:chgData name="Meehan, Conor" userId="f0efb965-348a-45f4-b123-bfc38a018e6c" providerId="ADAL" clId="{549EBE81-76C1-E345-8654-631E0EF312A5}" dt="2023-05-31T14:00:18.786" v="0" actId="20577"/>
          <ac:spMkLst>
            <pc:docMk/>
            <pc:sldMk cId="918799015" sldId="295"/>
            <ac:spMk id="2" creationId="{1154DFE8-7E94-7D42-8F57-AE1BC6C92109}"/>
          </ac:spMkLst>
        </pc:spChg>
      </pc:sldChg>
    </pc:docChg>
  </pc:docChgLst>
  <pc:docChgLst>
    <pc:chgData name="Meehan, Conor" userId="f0efb965-348a-45f4-b123-bfc38a018e6c" providerId="ADAL" clId="{AD4EFC51-287C-CE42-9329-45149033A930}"/>
    <pc:docChg chg="undo custSel addSld delSld modSld sldOrd">
      <pc:chgData name="Meehan, Conor" userId="f0efb965-348a-45f4-b123-bfc38a018e6c" providerId="ADAL" clId="{AD4EFC51-287C-CE42-9329-45149033A930}" dt="2022-05-09T13:51:18.276" v="540" actId="27636"/>
      <pc:docMkLst>
        <pc:docMk/>
      </pc:docMkLst>
      <pc:sldChg chg="delSp modSp mod">
        <pc:chgData name="Meehan, Conor" userId="f0efb965-348a-45f4-b123-bfc38a018e6c" providerId="ADAL" clId="{AD4EFC51-287C-CE42-9329-45149033A930}" dt="2022-05-05T12:53:23.979" v="12" actId="20577"/>
        <pc:sldMkLst>
          <pc:docMk/>
          <pc:sldMk cId="2383494940" sldId="256"/>
        </pc:sldMkLst>
        <pc:spChg chg="mod">
          <ac:chgData name="Meehan, Conor" userId="f0efb965-348a-45f4-b123-bfc38a018e6c" providerId="ADAL" clId="{AD4EFC51-287C-CE42-9329-45149033A930}" dt="2022-05-05T12:53:07.065" v="0"/>
          <ac:spMkLst>
            <pc:docMk/>
            <pc:sldMk cId="2383494940" sldId="256"/>
            <ac:spMk id="2" creationId="{1154DFE8-7E94-7D42-8F57-AE1BC6C92109}"/>
          </ac:spMkLst>
        </pc:spChg>
        <pc:spChg chg="del mod">
          <ac:chgData name="Meehan, Conor" userId="f0efb965-348a-45f4-b123-bfc38a018e6c" providerId="ADAL" clId="{AD4EFC51-287C-CE42-9329-45149033A930}" dt="2022-05-05T12:53:16.076" v="3" actId="478"/>
          <ac:spMkLst>
            <pc:docMk/>
            <pc:sldMk cId="2383494940" sldId="256"/>
            <ac:spMk id="5" creationId="{26CE8EEC-4C93-9A46-B61A-ABE206E9BA41}"/>
          </ac:spMkLst>
        </pc:spChg>
        <pc:spChg chg="mod">
          <ac:chgData name="Meehan, Conor" userId="f0efb965-348a-45f4-b123-bfc38a018e6c" providerId="ADAL" clId="{AD4EFC51-287C-CE42-9329-45149033A930}" dt="2022-05-05T12:53:23.979" v="12" actId="20577"/>
          <ac:spMkLst>
            <pc:docMk/>
            <pc:sldMk cId="2383494940" sldId="256"/>
            <ac:spMk id="6" creationId="{CA186570-7106-254D-9DED-7DBE617342D0}"/>
          </ac:spMkLst>
        </pc:spChg>
      </pc:sldChg>
      <pc:sldChg chg="modSp">
        <pc:chgData name="Meehan, Conor" userId="f0efb965-348a-45f4-b123-bfc38a018e6c" providerId="ADAL" clId="{AD4EFC51-287C-CE42-9329-45149033A930}" dt="2022-05-05T12:53:32.100" v="13"/>
        <pc:sldMkLst>
          <pc:docMk/>
          <pc:sldMk cId="3418174511" sldId="262"/>
        </pc:sldMkLst>
        <pc:spChg chg="mod">
          <ac:chgData name="Meehan, Conor" userId="f0efb965-348a-45f4-b123-bfc38a018e6c" providerId="ADAL" clId="{AD4EFC51-287C-CE42-9329-45149033A930}" dt="2022-05-05T12:53:32.100" v="13"/>
          <ac:spMkLst>
            <pc:docMk/>
            <pc:sldMk cId="3418174511" sldId="262"/>
            <ac:spMk id="9" creationId="{236654F0-D29E-AE4F-A966-9762A2AB84EB}"/>
          </ac:spMkLst>
        </pc:spChg>
      </pc:sldChg>
      <pc:sldChg chg="addSp delSp modSp mod">
        <pc:chgData name="Meehan, Conor" userId="f0efb965-348a-45f4-b123-bfc38a018e6c" providerId="ADAL" clId="{AD4EFC51-287C-CE42-9329-45149033A930}" dt="2022-05-05T12:53:55.381" v="21" actId="27636"/>
        <pc:sldMkLst>
          <pc:docMk/>
          <pc:sldMk cId="1912870039" sldId="263"/>
        </pc:sldMkLst>
        <pc:spChg chg="add del mod">
          <ac:chgData name="Meehan, Conor" userId="f0efb965-348a-45f4-b123-bfc38a018e6c" providerId="ADAL" clId="{AD4EFC51-287C-CE42-9329-45149033A930}" dt="2022-05-05T12:53:47.760" v="18"/>
          <ac:spMkLst>
            <pc:docMk/>
            <pc:sldMk cId="1912870039" sldId="263"/>
            <ac:spMk id="3" creationId="{B5C21EC3-A9C4-65B4-0A00-05C5930DE227}"/>
          </ac:spMkLst>
        </pc:spChg>
        <pc:spChg chg="add mod">
          <ac:chgData name="Meehan, Conor" userId="f0efb965-348a-45f4-b123-bfc38a018e6c" providerId="ADAL" clId="{AD4EFC51-287C-CE42-9329-45149033A930}" dt="2022-05-05T12:53:55.381" v="21" actId="27636"/>
          <ac:spMkLst>
            <pc:docMk/>
            <pc:sldMk cId="1912870039" sldId="263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2:53:39.386" v="14"/>
          <ac:spMkLst>
            <pc:docMk/>
            <pc:sldMk cId="1912870039" sldId="263"/>
            <ac:spMk id="8" creationId="{551F150B-CD36-EC43-A80B-C4F967B90C86}"/>
          </ac:spMkLst>
        </pc:spChg>
        <pc:spChg chg="del">
          <ac:chgData name="Meehan, Conor" userId="f0efb965-348a-45f4-b123-bfc38a018e6c" providerId="ADAL" clId="{AD4EFC51-287C-CE42-9329-45149033A930}" dt="2022-05-05T12:53:43.606" v="16" actId="478"/>
          <ac:spMkLst>
            <pc:docMk/>
            <pc:sldMk cId="1912870039" sldId="263"/>
            <ac:spMk id="10" creationId="{C9B340F2-CF2C-FD40-8EA2-87E8B5E236EF}"/>
          </ac:spMkLst>
        </pc:spChg>
        <pc:picChg chg="del">
          <ac:chgData name="Meehan, Conor" userId="f0efb965-348a-45f4-b123-bfc38a018e6c" providerId="ADAL" clId="{AD4EFC51-287C-CE42-9329-45149033A930}" dt="2022-05-05T12:53:40.537" v="15" actId="478"/>
          <ac:picMkLst>
            <pc:docMk/>
            <pc:sldMk cId="1912870039" sldId="263"/>
            <ac:picMk id="11" creationId="{AF3F9829-A33D-9443-80ED-F98333A36783}"/>
          </ac:picMkLst>
        </pc:picChg>
      </pc:sldChg>
      <pc:sldChg chg="del">
        <pc:chgData name="Meehan, Conor" userId="f0efb965-348a-45f4-b123-bfc38a018e6c" providerId="ADAL" clId="{AD4EFC51-287C-CE42-9329-45149033A930}" dt="2022-05-05T12:54:03.282" v="22" actId="2696"/>
        <pc:sldMkLst>
          <pc:docMk/>
          <pc:sldMk cId="1927399848" sldId="264"/>
        </pc:sldMkLst>
      </pc:sldChg>
      <pc:sldChg chg="modSp add mod">
        <pc:chgData name="Meehan, Conor" userId="f0efb965-348a-45f4-b123-bfc38a018e6c" providerId="ADAL" clId="{AD4EFC51-287C-CE42-9329-45149033A930}" dt="2022-05-05T12:54:14.328" v="25" actId="27636"/>
        <pc:sldMkLst>
          <pc:docMk/>
          <pc:sldMk cId="4232830738" sldId="264"/>
        </pc:sldMkLst>
        <pc:spChg chg="mod">
          <ac:chgData name="Meehan, Conor" userId="f0efb965-348a-45f4-b123-bfc38a018e6c" providerId="ADAL" clId="{AD4EFC51-287C-CE42-9329-45149033A930}" dt="2022-05-05T12:54:14.328" v="25" actId="27636"/>
          <ac:spMkLst>
            <pc:docMk/>
            <pc:sldMk cId="4232830738" sldId="264"/>
            <ac:spMk id="7" creationId="{9476F7CE-AF6C-7984-376A-C0149550D5D2}"/>
          </ac:spMkLst>
        </pc:spChg>
      </pc:sldChg>
      <pc:sldChg chg="modSp add">
        <pc:chgData name="Meehan, Conor" userId="f0efb965-348a-45f4-b123-bfc38a018e6c" providerId="ADAL" clId="{AD4EFC51-287C-CE42-9329-45149033A930}" dt="2022-05-05T12:54:27" v="28"/>
        <pc:sldMkLst>
          <pc:docMk/>
          <pc:sldMk cId="3668959349" sldId="265"/>
        </pc:sldMkLst>
        <pc:spChg chg="mod">
          <ac:chgData name="Meehan, Conor" userId="f0efb965-348a-45f4-b123-bfc38a018e6c" providerId="ADAL" clId="{AD4EFC51-287C-CE42-9329-45149033A930}" dt="2022-05-05T12:54:23.180" v="27"/>
          <ac:spMkLst>
            <pc:docMk/>
            <pc:sldMk cId="3668959349" sldId="265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2:54:27" v="28"/>
          <ac:spMkLst>
            <pc:docMk/>
            <pc:sldMk cId="3668959349" sldId="265"/>
            <ac:spMk id="8" creationId="{551F150B-CD36-EC43-A80B-C4F967B90C86}"/>
          </ac:spMkLst>
        </pc:spChg>
      </pc:sldChg>
      <pc:sldChg chg="del">
        <pc:chgData name="Meehan, Conor" userId="f0efb965-348a-45f4-b123-bfc38a018e6c" providerId="ADAL" clId="{AD4EFC51-287C-CE42-9329-45149033A930}" dt="2022-05-05T12:54:03.282" v="22" actId="2696"/>
        <pc:sldMkLst>
          <pc:docMk/>
          <pc:sldMk cId="3865163696" sldId="265"/>
        </pc:sldMkLst>
      </pc:sldChg>
      <pc:sldChg chg="del">
        <pc:chgData name="Meehan, Conor" userId="f0efb965-348a-45f4-b123-bfc38a018e6c" providerId="ADAL" clId="{AD4EFC51-287C-CE42-9329-45149033A930}" dt="2022-05-05T12:54:03.282" v="22" actId="2696"/>
        <pc:sldMkLst>
          <pc:docMk/>
          <pc:sldMk cId="1097280921" sldId="266"/>
        </pc:sldMkLst>
      </pc:sldChg>
      <pc:sldChg chg="addSp delSp modSp add mod">
        <pc:chgData name="Meehan, Conor" userId="f0efb965-348a-45f4-b123-bfc38a018e6c" providerId="ADAL" clId="{AD4EFC51-287C-CE42-9329-45149033A930}" dt="2022-05-05T12:54:57.057" v="62" actId="1076"/>
        <pc:sldMkLst>
          <pc:docMk/>
          <pc:sldMk cId="2133703639" sldId="266"/>
        </pc:sldMkLst>
        <pc:spChg chg="add del mod">
          <ac:chgData name="Meehan, Conor" userId="f0efb965-348a-45f4-b123-bfc38a018e6c" providerId="ADAL" clId="{AD4EFC51-287C-CE42-9329-45149033A930}" dt="2022-05-05T12:54:47.013" v="59" actId="478"/>
          <ac:spMkLst>
            <pc:docMk/>
            <pc:sldMk cId="2133703639" sldId="266"/>
            <ac:spMk id="4" creationId="{2BB8E57F-466E-B072-5623-629247E545CD}"/>
          </ac:spMkLst>
        </pc:spChg>
        <pc:spChg chg="del">
          <ac:chgData name="Meehan, Conor" userId="f0efb965-348a-45f4-b123-bfc38a018e6c" providerId="ADAL" clId="{AD4EFC51-287C-CE42-9329-45149033A930}" dt="2022-05-05T12:54:45.565" v="58" actId="478"/>
          <ac:spMkLst>
            <pc:docMk/>
            <pc:sldMk cId="2133703639" sldId="266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2:54:43.423" v="57" actId="20577"/>
          <ac:spMkLst>
            <pc:docMk/>
            <pc:sldMk cId="2133703639" sldId="266"/>
            <ac:spMk id="8" creationId="{551F150B-CD36-EC43-A80B-C4F967B90C86}"/>
          </ac:spMkLst>
        </pc:spChg>
        <pc:picChg chg="add mod">
          <ac:chgData name="Meehan, Conor" userId="f0efb965-348a-45f4-b123-bfc38a018e6c" providerId="ADAL" clId="{AD4EFC51-287C-CE42-9329-45149033A930}" dt="2022-05-05T12:54:57.057" v="62" actId="1076"/>
          <ac:picMkLst>
            <pc:docMk/>
            <pc:sldMk cId="2133703639" sldId="266"/>
            <ac:picMk id="9" creationId="{DCC75CE1-A728-F7DD-9767-AFD30F233F3B}"/>
          </ac:picMkLst>
        </pc:picChg>
      </pc:sldChg>
      <pc:sldChg chg="del">
        <pc:chgData name="Meehan, Conor" userId="f0efb965-348a-45f4-b123-bfc38a018e6c" providerId="ADAL" clId="{AD4EFC51-287C-CE42-9329-45149033A930}" dt="2022-05-05T12:54:03.282" v="22" actId="2696"/>
        <pc:sldMkLst>
          <pc:docMk/>
          <pc:sldMk cId="842259452" sldId="267"/>
        </pc:sldMkLst>
      </pc:sldChg>
      <pc:sldChg chg="addSp modSp add mod">
        <pc:chgData name="Meehan, Conor" userId="f0efb965-348a-45f4-b123-bfc38a018e6c" providerId="ADAL" clId="{AD4EFC51-287C-CE42-9329-45149033A930}" dt="2022-05-05T12:56:00.462" v="97" actId="20577"/>
        <pc:sldMkLst>
          <pc:docMk/>
          <pc:sldMk cId="2816234006" sldId="267"/>
        </pc:sldMkLst>
        <pc:spChg chg="mod">
          <ac:chgData name="Meehan, Conor" userId="f0efb965-348a-45f4-b123-bfc38a018e6c" providerId="ADAL" clId="{AD4EFC51-287C-CE42-9329-45149033A930}" dt="2022-05-05T12:55:32.954" v="72" actId="14100"/>
          <ac:spMkLst>
            <pc:docMk/>
            <pc:sldMk cId="2816234006" sldId="267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2:56:00.462" v="97" actId="20577"/>
          <ac:spMkLst>
            <pc:docMk/>
            <pc:sldMk cId="2816234006" sldId="267"/>
            <ac:spMk id="8" creationId="{551F150B-CD36-EC43-A80B-C4F967B90C86}"/>
          </ac:spMkLst>
        </pc:spChg>
        <pc:picChg chg="add mod">
          <ac:chgData name="Meehan, Conor" userId="f0efb965-348a-45f4-b123-bfc38a018e6c" providerId="ADAL" clId="{AD4EFC51-287C-CE42-9329-45149033A930}" dt="2022-05-05T12:55:46.071" v="74" actId="1076"/>
          <ac:picMkLst>
            <pc:docMk/>
            <pc:sldMk cId="2816234006" sldId="267"/>
            <ac:picMk id="5" creationId="{D23AC7D6-1628-8725-3A65-DFBBA75717ED}"/>
          </ac:picMkLst>
        </pc:picChg>
        <pc:picChg chg="add mod">
          <ac:chgData name="Meehan, Conor" userId="f0efb965-348a-45f4-b123-bfc38a018e6c" providerId="ADAL" clId="{AD4EFC51-287C-CE42-9329-45149033A930}" dt="2022-05-05T12:55:54.355" v="75" actId="1076"/>
          <ac:picMkLst>
            <pc:docMk/>
            <pc:sldMk cId="2816234006" sldId="267"/>
            <ac:picMk id="6" creationId="{3CFBF18C-C20A-70B6-2B15-C100828474AE}"/>
          </ac:picMkLst>
        </pc:picChg>
      </pc:sldChg>
      <pc:sldChg chg="del">
        <pc:chgData name="Meehan, Conor" userId="f0efb965-348a-45f4-b123-bfc38a018e6c" providerId="ADAL" clId="{AD4EFC51-287C-CE42-9329-45149033A930}" dt="2022-05-05T12:54:03.282" v="22" actId="2696"/>
        <pc:sldMkLst>
          <pc:docMk/>
          <pc:sldMk cId="2207535278" sldId="268"/>
        </pc:sldMkLst>
      </pc:sldChg>
      <pc:sldChg chg="modSp add">
        <pc:chgData name="Meehan, Conor" userId="f0efb965-348a-45f4-b123-bfc38a018e6c" providerId="ADAL" clId="{AD4EFC51-287C-CE42-9329-45149033A930}" dt="2022-05-05T12:56:12.704" v="99"/>
        <pc:sldMkLst>
          <pc:docMk/>
          <pc:sldMk cId="4172036000" sldId="268"/>
        </pc:sldMkLst>
        <pc:spChg chg="mod">
          <ac:chgData name="Meehan, Conor" userId="f0efb965-348a-45f4-b123-bfc38a018e6c" providerId="ADAL" clId="{AD4EFC51-287C-CE42-9329-45149033A930}" dt="2022-05-05T12:56:09.088" v="98"/>
          <ac:spMkLst>
            <pc:docMk/>
            <pc:sldMk cId="4172036000" sldId="268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2:56:12.704" v="99"/>
          <ac:spMkLst>
            <pc:docMk/>
            <pc:sldMk cId="4172036000" sldId="268"/>
            <ac:spMk id="8" creationId="{551F150B-CD36-EC43-A80B-C4F967B90C86}"/>
          </ac:spMkLst>
        </pc:spChg>
      </pc:sldChg>
      <pc:sldChg chg="del">
        <pc:chgData name="Meehan, Conor" userId="f0efb965-348a-45f4-b123-bfc38a018e6c" providerId="ADAL" clId="{AD4EFC51-287C-CE42-9329-45149033A930}" dt="2022-05-05T12:54:03.282" v="22" actId="2696"/>
        <pc:sldMkLst>
          <pc:docMk/>
          <pc:sldMk cId="1503595700" sldId="269"/>
        </pc:sldMkLst>
      </pc:sldChg>
      <pc:sldChg chg="addSp delSp modSp add mod">
        <pc:chgData name="Meehan, Conor" userId="f0efb965-348a-45f4-b123-bfc38a018e6c" providerId="ADAL" clId="{AD4EFC51-287C-CE42-9329-45149033A930}" dt="2022-05-05T12:56:32.757" v="104" actId="1076"/>
        <pc:sldMkLst>
          <pc:docMk/>
          <pc:sldMk cId="1752793025" sldId="269"/>
        </pc:sldMkLst>
        <pc:spChg chg="add del mod">
          <ac:chgData name="Meehan, Conor" userId="f0efb965-348a-45f4-b123-bfc38a018e6c" providerId="ADAL" clId="{AD4EFC51-287C-CE42-9329-45149033A930}" dt="2022-05-05T12:56:25.957" v="102" actId="478"/>
          <ac:spMkLst>
            <pc:docMk/>
            <pc:sldMk cId="1752793025" sldId="269"/>
            <ac:spMk id="4" creationId="{9628AD8C-9AD5-7581-616C-076985653A45}"/>
          </ac:spMkLst>
        </pc:spChg>
        <pc:spChg chg="del">
          <ac:chgData name="Meehan, Conor" userId="f0efb965-348a-45f4-b123-bfc38a018e6c" providerId="ADAL" clId="{AD4EFC51-287C-CE42-9329-45149033A930}" dt="2022-05-05T12:56:24.073" v="101" actId="478"/>
          <ac:spMkLst>
            <pc:docMk/>
            <pc:sldMk cId="1752793025" sldId="269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2:56:21.396" v="100"/>
          <ac:spMkLst>
            <pc:docMk/>
            <pc:sldMk cId="1752793025" sldId="269"/>
            <ac:spMk id="8" creationId="{551F150B-CD36-EC43-A80B-C4F967B90C86}"/>
          </ac:spMkLst>
        </pc:spChg>
        <pc:picChg chg="add mod">
          <ac:chgData name="Meehan, Conor" userId="f0efb965-348a-45f4-b123-bfc38a018e6c" providerId="ADAL" clId="{AD4EFC51-287C-CE42-9329-45149033A930}" dt="2022-05-05T12:56:32.757" v="104" actId="1076"/>
          <ac:picMkLst>
            <pc:docMk/>
            <pc:sldMk cId="1752793025" sldId="269"/>
            <ac:picMk id="9" creationId="{D395B249-64F9-6A58-38E0-930967DB301C}"/>
          </ac:picMkLst>
        </pc:picChg>
      </pc:sldChg>
      <pc:sldChg chg="modSp add mod">
        <pc:chgData name="Meehan, Conor" userId="f0efb965-348a-45f4-b123-bfc38a018e6c" providerId="ADAL" clId="{AD4EFC51-287C-CE42-9329-45149033A930}" dt="2022-05-05T12:57:11.970" v="117"/>
        <pc:sldMkLst>
          <pc:docMk/>
          <pc:sldMk cId="1668567106" sldId="270"/>
        </pc:sldMkLst>
        <pc:spChg chg="mod">
          <ac:chgData name="Meehan, Conor" userId="f0efb965-348a-45f4-b123-bfc38a018e6c" providerId="ADAL" clId="{AD4EFC51-287C-CE42-9329-45149033A930}" dt="2022-05-05T12:57:08.141" v="116" actId="27636"/>
          <ac:spMkLst>
            <pc:docMk/>
            <pc:sldMk cId="1668567106" sldId="270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2:57:11.970" v="117"/>
          <ac:spMkLst>
            <pc:docMk/>
            <pc:sldMk cId="1668567106" sldId="270"/>
            <ac:spMk id="8" creationId="{551F150B-CD36-EC43-A80B-C4F967B90C86}"/>
          </ac:spMkLst>
        </pc:spChg>
      </pc:sldChg>
      <pc:sldChg chg="del">
        <pc:chgData name="Meehan, Conor" userId="f0efb965-348a-45f4-b123-bfc38a018e6c" providerId="ADAL" clId="{AD4EFC51-287C-CE42-9329-45149033A930}" dt="2022-05-05T12:54:03.282" v="22" actId="2696"/>
        <pc:sldMkLst>
          <pc:docMk/>
          <pc:sldMk cId="3929691312" sldId="270"/>
        </pc:sldMkLst>
      </pc:sldChg>
      <pc:sldChg chg="add del">
        <pc:chgData name="Meehan, Conor" userId="f0efb965-348a-45f4-b123-bfc38a018e6c" providerId="ADAL" clId="{AD4EFC51-287C-CE42-9329-45149033A930}" dt="2022-05-05T12:57:37.064" v="122" actId="2696"/>
        <pc:sldMkLst>
          <pc:docMk/>
          <pc:sldMk cId="1656435235" sldId="271"/>
        </pc:sldMkLst>
      </pc:sldChg>
      <pc:sldChg chg="del">
        <pc:chgData name="Meehan, Conor" userId="f0efb965-348a-45f4-b123-bfc38a018e6c" providerId="ADAL" clId="{AD4EFC51-287C-CE42-9329-45149033A930}" dt="2022-05-05T12:54:03.282" v="22" actId="2696"/>
        <pc:sldMkLst>
          <pc:docMk/>
          <pc:sldMk cId="1693720346" sldId="271"/>
        </pc:sldMkLst>
      </pc:sldChg>
      <pc:sldChg chg="addSp delSp modSp add mod">
        <pc:chgData name="Meehan, Conor" userId="f0efb965-348a-45f4-b123-bfc38a018e6c" providerId="ADAL" clId="{AD4EFC51-287C-CE42-9329-45149033A930}" dt="2022-05-05T12:57:40.977" v="123"/>
        <pc:sldMkLst>
          <pc:docMk/>
          <pc:sldMk cId="2149494103" sldId="272"/>
        </pc:sldMkLst>
        <pc:spChg chg="add del mod">
          <ac:chgData name="Meehan, Conor" userId="f0efb965-348a-45f4-b123-bfc38a018e6c" providerId="ADAL" clId="{AD4EFC51-287C-CE42-9329-45149033A930}" dt="2022-05-05T12:57:24.757" v="119" actId="478"/>
          <ac:spMkLst>
            <pc:docMk/>
            <pc:sldMk cId="2149494103" sldId="272"/>
            <ac:spMk id="4" creationId="{C081C0C6-ACEB-EF55-750E-2D9934CE0825}"/>
          </ac:spMkLst>
        </pc:spChg>
        <pc:spChg chg="del">
          <ac:chgData name="Meehan, Conor" userId="f0efb965-348a-45f4-b123-bfc38a018e6c" providerId="ADAL" clId="{AD4EFC51-287C-CE42-9329-45149033A930}" dt="2022-05-05T12:57:23.141" v="118" actId="478"/>
          <ac:spMkLst>
            <pc:docMk/>
            <pc:sldMk cId="2149494103" sldId="272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2:57:40.977" v="123"/>
          <ac:spMkLst>
            <pc:docMk/>
            <pc:sldMk cId="2149494103" sldId="272"/>
            <ac:spMk id="8" creationId="{551F150B-CD36-EC43-A80B-C4F967B90C86}"/>
          </ac:spMkLst>
        </pc:spChg>
        <pc:picChg chg="add mod">
          <ac:chgData name="Meehan, Conor" userId="f0efb965-348a-45f4-b123-bfc38a018e6c" providerId="ADAL" clId="{AD4EFC51-287C-CE42-9329-45149033A930}" dt="2022-05-05T12:57:28.187" v="121" actId="1076"/>
          <ac:picMkLst>
            <pc:docMk/>
            <pc:sldMk cId="2149494103" sldId="272"/>
            <ac:picMk id="9" creationId="{AE0EC58B-59FE-E40A-2EDE-3497A5E3178F}"/>
          </ac:picMkLst>
        </pc:picChg>
      </pc:sldChg>
      <pc:sldChg chg="del">
        <pc:chgData name="Meehan, Conor" userId="f0efb965-348a-45f4-b123-bfc38a018e6c" providerId="ADAL" clId="{AD4EFC51-287C-CE42-9329-45149033A930}" dt="2022-05-05T12:54:03.282" v="22" actId="2696"/>
        <pc:sldMkLst>
          <pc:docMk/>
          <pc:sldMk cId="4068256775" sldId="272"/>
        </pc:sldMkLst>
      </pc:sldChg>
      <pc:sldChg chg="modSp add">
        <pc:chgData name="Meehan, Conor" userId="f0efb965-348a-45f4-b123-bfc38a018e6c" providerId="ADAL" clId="{AD4EFC51-287C-CE42-9329-45149033A930}" dt="2022-05-05T13:01:57.248" v="125"/>
        <pc:sldMkLst>
          <pc:docMk/>
          <pc:sldMk cId="1076808467" sldId="273"/>
        </pc:sldMkLst>
        <pc:spChg chg="mod">
          <ac:chgData name="Meehan, Conor" userId="f0efb965-348a-45f4-b123-bfc38a018e6c" providerId="ADAL" clId="{AD4EFC51-287C-CE42-9329-45149033A930}" dt="2022-05-05T13:01:53.387" v="124"/>
          <ac:spMkLst>
            <pc:docMk/>
            <pc:sldMk cId="1076808467" sldId="273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3:01:57.248" v="125"/>
          <ac:spMkLst>
            <pc:docMk/>
            <pc:sldMk cId="1076808467" sldId="273"/>
            <ac:spMk id="8" creationId="{551F150B-CD36-EC43-A80B-C4F967B90C86}"/>
          </ac:spMkLst>
        </pc:spChg>
      </pc:sldChg>
      <pc:sldChg chg="del">
        <pc:chgData name="Meehan, Conor" userId="f0efb965-348a-45f4-b123-bfc38a018e6c" providerId="ADAL" clId="{AD4EFC51-287C-CE42-9329-45149033A930}" dt="2022-05-05T12:54:03.282" v="22" actId="2696"/>
        <pc:sldMkLst>
          <pc:docMk/>
          <pc:sldMk cId="2849142032" sldId="273"/>
        </pc:sldMkLst>
      </pc:sldChg>
      <pc:sldChg chg="addSp delSp modSp add mod">
        <pc:chgData name="Meehan, Conor" userId="f0efb965-348a-45f4-b123-bfc38a018e6c" providerId="ADAL" clId="{AD4EFC51-287C-CE42-9329-45149033A930}" dt="2022-05-05T13:02:13.556" v="136" actId="20577"/>
        <pc:sldMkLst>
          <pc:docMk/>
          <pc:sldMk cId="1069472505" sldId="274"/>
        </pc:sldMkLst>
        <pc:spChg chg="add del mod">
          <ac:chgData name="Meehan, Conor" userId="f0efb965-348a-45f4-b123-bfc38a018e6c" providerId="ADAL" clId="{AD4EFC51-287C-CE42-9329-45149033A930}" dt="2022-05-05T13:02:06.455" v="127" actId="478"/>
          <ac:spMkLst>
            <pc:docMk/>
            <pc:sldMk cId="1069472505" sldId="274"/>
            <ac:spMk id="4" creationId="{E47BA19C-2488-CEB2-EA61-84CAA1A89AA4}"/>
          </ac:spMkLst>
        </pc:spChg>
        <pc:spChg chg="del">
          <ac:chgData name="Meehan, Conor" userId="f0efb965-348a-45f4-b123-bfc38a018e6c" providerId="ADAL" clId="{AD4EFC51-287C-CE42-9329-45149033A930}" dt="2022-05-05T13:02:05.014" v="126" actId="478"/>
          <ac:spMkLst>
            <pc:docMk/>
            <pc:sldMk cId="1069472505" sldId="274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3:02:13.556" v="136" actId="20577"/>
          <ac:spMkLst>
            <pc:docMk/>
            <pc:sldMk cId="1069472505" sldId="274"/>
            <ac:spMk id="8" creationId="{551F150B-CD36-EC43-A80B-C4F967B90C86}"/>
          </ac:spMkLst>
        </pc:spChg>
        <pc:picChg chg="add mod">
          <ac:chgData name="Meehan, Conor" userId="f0efb965-348a-45f4-b123-bfc38a018e6c" providerId="ADAL" clId="{AD4EFC51-287C-CE42-9329-45149033A930}" dt="2022-05-05T13:02:11.206" v="129" actId="1076"/>
          <ac:picMkLst>
            <pc:docMk/>
            <pc:sldMk cId="1069472505" sldId="274"/>
            <ac:picMk id="9" creationId="{A79E5CA0-6555-31D4-43E7-2E23E8D58947}"/>
          </ac:picMkLst>
        </pc:picChg>
      </pc:sldChg>
      <pc:sldChg chg="del">
        <pc:chgData name="Meehan, Conor" userId="f0efb965-348a-45f4-b123-bfc38a018e6c" providerId="ADAL" clId="{AD4EFC51-287C-CE42-9329-45149033A930}" dt="2022-05-05T12:54:03.282" v="22" actId="2696"/>
        <pc:sldMkLst>
          <pc:docMk/>
          <pc:sldMk cId="2288855060" sldId="274"/>
        </pc:sldMkLst>
      </pc:sldChg>
      <pc:sldChg chg="modSp add mod">
        <pc:chgData name="Meehan, Conor" userId="f0efb965-348a-45f4-b123-bfc38a018e6c" providerId="ADAL" clId="{AD4EFC51-287C-CE42-9329-45149033A930}" dt="2022-05-05T13:02:24.433" v="139"/>
        <pc:sldMkLst>
          <pc:docMk/>
          <pc:sldMk cId="3062833232" sldId="275"/>
        </pc:sldMkLst>
        <pc:spChg chg="mod">
          <ac:chgData name="Meehan, Conor" userId="f0efb965-348a-45f4-b123-bfc38a018e6c" providerId="ADAL" clId="{AD4EFC51-287C-CE42-9329-45149033A930}" dt="2022-05-05T13:02:19.415" v="138" actId="27636"/>
          <ac:spMkLst>
            <pc:docMk/>
            <pc:sldMk cId="3062833232" sldId="275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3:02:24.433" v="139"/>
          <ac:spMkLst>
            <pc:docMk/>
            <pc:sldMk cId="3062833232" sldId="275"/>
            <ac:spMk id="8" creationId="{551F150B-CD36-EC43-A80B-C4F967B90C86}"/>
          </ac:spMkLst>
        </pc:spChg>
      </pc:sldChg>
      <pc:sldChg chg="modSp add mod">
        <pc:chgData name="Meehan, Conor" userId="f0efb965-348a-45f4-b123-bfc38a018e6c" providerId="ADAL" clId="{AD4EFC51-287C-CE42-9329-45149033A930}" dt="2022-05-05T13:04:14.051" v="195"/>
        <pc:sldMkLst>
          <pc:docMk/>
          <pc:sldMk cId="133392737" sldId="276"/>
        </pc:sldMkLst>
        <pc:spChg chg="mod">
          <ac:chgData name="Meehan, Conor" userId="f0efb965-348a-45f4-b123-bfc38a018e6c" providerId="ADAL" clId="{AD4EFC51-287C-CE42-9329-45149033A930}" dt="2022-05-05T13:04:14.051" v="195"/>
          <ac:spMkLst>
            <pc:docMk/>
            <pc:sldMk cId="133392737" sldId="276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3:03:37.068" v="194"/>
          <ac:spMkLst>
            <pc:docMk/>
            <pc:sldMk cId="133392737" sldId="276"/>
            <ac:spMk id="8" creationId="{551F150B-CD36-EC43-A80B-C4F967B90C86}"/>
          </ac:spMkLst>
        </pc:spChg>
      </pc:sldChg>
      <pc:sldChg chg="modSp add">
        <pc:chgData name="Meehan, Conor" userId="f0efb965-348a-45f4-b123-bfc38a018e6c" providerId="ADAL" clId="{AD4EFC51-287C-CE42-9329-45149033A930}" dt="2022-05-05T13:04:23.569" v="197"/>
        <pc:sldMkLst>
          <pc:docMk/>
          <pc:sldMk cId="1470917171" sldId="277"/>
        </pc:sldMkLst>
        <pc:spChg chg="mod">
          <ac:chgData name="Meehan, Conor" userId="f0efb965-348a-45f4-b123-bfc38a018e6c" providerId="ADAL" clId="{AD4EFC51-287C-CE42-9329-45149033A930}" dt="2022-05-05T13:04:19.825" v="196"/>
          <ac:spMkLst>
            <pc:docMk/>
            <pc:sldMk cId="1470917171" sldId="277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3:04:23.569" v="197"/>
          <ac:spMkLst>
            <pc:docMk/>
            <pc:sldMk cId="1470917171" sldId="277"/>
            <ac:spMk id="8" creationId="{551F150B-CD36-EC43-A80B-C4F967B90C86}"/>
          </ac:spMkLst>
        </pc:spChg>
      </pc:sldChg>
      <pc:sldChg chg="addSp delSp modSp add mod">
        <pc:chgData name="Meehan, Conor" userId="f0efb965-348a-45f4-b123-bfc38a018e6c" providerId="ADAL" clId="{AD4EFC51-287C-CE42-9329-45149033A930}" dt="2022-05-05T13:04:47.315" v="202"/>
        <pc:sldMkLst>
          <pc:docMk/>
          <pc:sldMk cId="3476374943" sldId="278"/>
        </pc:sldMkLst>
        <pc:spChg chg="add del mod">
          <ac:chgData name="Meehan, Conor" userId="f0efb965-348a-45f4-b123-bfc38a018e6c" providerId="ADAL" clId="{AD4EFC51-287C-CE42-9329-45149033A930}" dt="2022-05-05T13:04:36.841" v="199" actId="478"/>
          <ac:spMkLst>
            <pc:docMk/>
            <pc:sldMk cId="3476374943" sldId="278"/>
            <ac:spMk id="4" creationId="{BA4F2F21-2BB5-DF0C-52AE-AE373D60115B}"/>
          </ac:spMkLst>
        </pc:spChg>
        <pc:spChg chg="del">
          <ac:chgData name="Meehan, Conor" userId="f0efb965-348a-45f4-b123-bfc38a018e6c" providerId="ADAL" clId="{AD4EFC51-287C-CE42-9329-45149033A930}" dt="2022-05-05T13:04:35.357" v="198" actId="478"/>
          <ac:spMkLst>
            <pc:docMk/>
            <pc:sldMk cId="3476374943" sldId="278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3:04:47.315" v="202"/>
          <ac:spMkLst>
            <pc:docMk/>
            <pc:sldMk cId="3476374943" sldId="278"/>
            <ac:spMk id="8" creationId="{551F150B-CD36-EC43-A80B-C4F967B90C86}"/>
          </ac:spMkLst>
        </pc:spChg>
        <pc:spChg chg="add mod">
          <ac:chgData name="Meehan, Conor" userId="f0efb965-348a-45f4-b123-bfc38a018e6c" providerId="ADAL" clId="{AD4EFC51-287C-CE42-9329-45149033A930}" dt="2022-05-05T13:04:43.653" v="201" actId="1076"/>
          <ac:spMkLst>
            <pc:docMk/>
            <pc:sldMk cId="3476374943" sldId="278"/>
            <ac:spMk id="9" creationId="{DFA8ED84-9084-6031-616C-1A42C3B1A01E}"/>
          </ac:spMkLst>
        </pc:spChg>
        <pc:spChg chg="add mod">
          <ac:chgData name="Meehan, Conor" userId="f0efb965-348a-45f4-b123-bfc38a018e6c" providerId="ADAL" clId="{AD4EFC51-287C-CE42-9329-45149033A930}" dt="2022-05-05T13:04:43.653" v="201" actId="1076"/>
          <ac:spMkLst>
            <pc:docMk/>
            <pc:sldMk cId="3476374943" sldId="278"/>
            <ac:spMk id="10" creationId="{21392DD9-D20A-2846-0A53-06206FCD2991}"/>
          </ac:spMkLst>
        </pc:spChg>
      </pc:sldChg>
      <pc:sldChg chg="addSp modSp add mod">
        <pc:chgData name="Meehan, Conor" userId="f0efb965-348a-45f4-b123-bfc38a018e6c" providerId="ADAL" clId="{AD4EFC51-287C-CE42-9329-45149033A930}" dt="2022-05-09T13:51:18.276" v="540" actId="27636"/>
        <pc:sldMkLst>
          <pc:docMk/>
          <pc:sldMk cId="170483390" sldId="279"/>
        </pc:sldMkLst>
        <pc:spChg chg="mod">
          <ac:chgData name="Meehan, Conor" userId="f0efb965-348a-45f4-b123-bfc38a018e6c" providerId="ADAL" clId="{AD4EFC51-287C-CE42-9329-45149033A930}" dt="2022-05-09T13:51:18.276" v="540" actId="27636"/>
          <ac:spMkLst>
            <pc:docMk/>
            <pc:sldMk cId="170483390" sldId="279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3:04:59.089" v="204"/>
          <ac:spMkLst>
            <pc:docMk/>
            <pc:sldMk cId="170483390" sldId="279"/>
            <ac:spMk id="8" creationId="{551F150B-CD36-EC43-A80B-C4F967B90C86}"/>
          </ac:spMkLst>
        </pc:spChg>
        <pc:picChg chg="add mod">
          <ac:chgData name="Meehan, Conor" userId="f0efb965-348a-45f4-b123-bfc38a018e6c" providerId="ADAL" clId="{AD4EFC51-287C-CE42-9329-45149033A930}" dt="2022-05-05T13:05:12.867" v="210" actId="1076"/>
          <ac:picMkLst>
            <pc:docMk/>
            <pc:sldMk cId="170483390" sldId="279"/>
            <ac:picMk id="5" creationId="{ED7B7085-2698-50DB-2987-DDA156C18D4A}"/>
          </ac:picMkLst>
        </pc:picChg>
      </pc:sldChg>
      <pc:sldChg chg="modSp add mod">
        <pc:chgData name="Meehan, Conor" userId="f0efb965-348a-45f4-b123-bfc38a018e6c" providerId="ADAL" clId="{AD4EFC51-287C-CE42-9329-45149033A930}" dt="2022-05-05T13:05:34.703" v="225"/>
        <pc:sldMkLst>
          <pc:docMk/>
          <pc:sldMk cId="2520948877" sldId="280"/>
        </pc:sldMkLst>
        <pc:spChg chg="mod">
          <ac:chgData name="Meehan, Conor" userId="f0efb965-348a-45f4-b123-bfc38a018e6c" providerId="ADAL" clId="{AD4EFC51-287C-CE42-9329-45149033A930}" dt="2022-05-05T13:05:30.829" v="224" actId="27636"/>
          <ac:spMkLst>
            <pc:docMk/>
            <pc:sldMk cId="2520948877" sldId="280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3:05:34.703" v="225"/>
          <ac:spMkLst>
            <pc:docMk/>
            <pc:sldMk cId="2520948877" sldId="280"/>
            <ac:spMk id="8" creationId="{551F150B-CD36-EC43-A80B-C4F967B90C86}"/>
          </ac:spMkLst>
        </pc:spChg>
      </pc:sldChg>
      <pc:sldChg chg="addSp delSp modSp add mod">
        <pc:chgData name="Meehan, Conor" userId="f0efb965-348a-45f4-b123-bfc38a018e6c" providerId="ADAL" clId="{AD4EFC51-287C-CE42-9329-45149033A930}" dt="2022-05-05T12:55:17.337" v="69" actId="1076"/>
        <pc:sldMkLst>
          <pc:docMk/>
          <pc:sldMk cId="801467048" sldId="281"/>
        </pc:sldMkLst>
        <pc:picChg chg="add mod">
          <ac:chgData name="Meehan, Conor" userId="f0efb965-348a-45f4-b123-bfc38a018e6c" providerId="ADAL" clId="{AD4EFC51-287C-CE42-9329-45149033A930}" dt="2022-05-05T12:55:17.337" v="69" actId="1076"/>
          <ac:picMkLst>
            <pc:docMk/>
            <pc:sldMk cId="801467048" sldId="281"/>
            <ac:picMk id="5" creationId="{0BDFB1A3-78A7-654B-C4F2-2AE3D1D31194}"/>
          </ac:picMkLst>
        </pc:picChg>
        <pc:picChg chg="del">
          <ac:chgData name="Meehan, Conor" userId="f0efb965-348a-45f4-b123-bfc38a018e6c" providerId="ADAL" clId="{AD4EFC51-287C-CE42-9329-45149033A930}" dt="2022-05-05T12:55:04.425" v="64" actId="478"/>
          <ac:picMkLst>
            <pc:docMk/>
            <pc:sldMk cId="801467048" sldId="281"/>
            <ac:picMk id="9" creationId="{DCC75CE1-A728-F7DD-9767-AFD30F233F3B}"/>
          </ac:picMkLst>
        </pc:picChg>
      </pc:sldChg>
      <pc:sldChg chg="modSp add del mod">
        <pc:chgData name="Meehan, Conor" userId="f0efb965-348a-45f4-b123-bfc38a018e6c" providerId="ADAL" clId="{AD4EFC51-287C-CE42-9329-45149033A930}" dt="2022-05-05T12:55:18.939" v="70" actId="2696"/>
        <pc:sldMkLst>
          <pc:docMk/>
          <pc:sldMk cId="833451786" sldId="282"/>
        </pc:sldMkLst>
        <pc:picChg chg="mod">
          <ac:chgData name="Meehan, Conor" userId="f0efb965-348a-45f4-b123-bfc38a018e6c" providerId="ADAL" clId="{AD4EFC51-287C-CE42-9329-45149033A930}" dt="2022-05-05T12:55:07.729" v="67" actId="1076"/>
          <ac:picMkLst>
            <pc:docMk/>
            <pc:sldMk cId="833451786" sldId="282"/>
            <ac:picMk id="9" creationId="{DCC75CE1-A728-F7DD-9767-AFD30F233F3B}"/>
          </ac:picMkLst>
        </pc:picChg>
      </pc:sldChg>
      <pc:sldChg chg="addSp delSp modSp add mod">
        <pc:chgData name="Meehan, Conor" userId="f0efb965-348a-45f4-b123-bfc38a018e6c" providerId="ADAL" clId="{AD4EFC51-287C-CE42-9329-45149033A930}" dt="2022-05-05T12:56:52.335" v="110"/>
        <pc:sldMkLst>
          <pc:docMk/>
          <pc:sldMk cId="2901129035" sldId="282"/>
        </pc:sldMkLst>
        <pc:picChg chg="add mod">
          <ac:chgData name="Meehan, Conor" userId="f0efb965-348a-45f4-b123-bfc38a018e6c" providerId="ADAL" clId="{AD4EFC51-287C-CE42-9329-45149033A930}" dt="2022-05-05T12:56:46.655" v="108" actId="1076"/>
          <ac:picMkLst>
            <pc:docMk/>
            <pc:sldMk cId="2901129035" sldId="282"/>
            <ac:picMk id="5" creationId="{E5674FDD-E9AE-4FF9-5AFA-11572A5B27F4}"/>
          </ac:picMkLst>
        </pc:picChg>
        <pc:picChg chg="add del mod">
          <ac:chgData name="Meehan, Conor" userId="f0efb965-348a-45f4-b123-bfc38a018e6c" providerId="ADAL" clId="{AD4EFC51-287C-CE42-9329-45149033A930}" dt="2022-05-05T12:56:52.335" v="110"/>
          <ac:picMkLst>
            <pc:docMk/>
            <pc:sldMk cId="2901129035" sldId="282"/>
            <ac:picMk id="6" creationId="{6FF56DA1-F29F-8F32-641D-E8B5027F0C81}"/>
          </ac:picMkLst>
        </pc:picChg>
        <pc:picChg chg="del">
          <ac:chgData name="Meehan, Conor" userId="f0efb965-348a-45f4-b123-bfc38a018e6c" providerId="ADAL" clId="{AD4EFC51-287C-CE42-9329-45149033A930}" dt="2022-05-05T12:56:41.273" v="106" actId="478"/>
          <ac:picMkLst>
            <pc:docMk/>
            <pc:sldMk cId="2901129035" sldId="282"/>
            <ac:picMk id="9" creationId="{D395B249-64F9-6A58-38E0-930967DB301C}"/>
          </ac:picMkLst>
        </pc:picChg>
      </pc:sldChg>
      <pc:sldChg chg="addSp delSp modSp add mod">
        <pc:chgData name="Meehan, Conor" userId="f0efb965-348a-45f4-b123-bfc38a018e6c" providerId="ADAL" clId="{AD4EFC51-287C-CE42-9329-45149033A930}" dt="2022-05-05T12:57:01.310" v="114" actId="1076"/>
        <pc:sldMkLst>
          <pc:docMk/>
          <pc:sldMk cId="8925323" sldId="283"/>
        </pc:sldMkLst>
        <pc:picChg chg="del">
          <ac:chgData name="Meehan, Conor" userId="f0efb965-348a-45f4-b123-bfc38a018e6c" providerId="ADAL" clId="{AD4EFC51-287C-CE42-9329-45149033A930}" dt="2022-05-05T12:56:56.713" v="112" actId="478"/>
          <ac:picMkLst>
            <pc:docMk/>
            <pc:sldMk cId="8925323" sldId="283"/>
            <ac:picMk id="5" creationId="{E5674FDD-E9AE-4FF9-5AFA-11572A5B27F4}"/>
          </ac:picMkLst>
        </pc:picChg>
        <pc:picChg chg="add mod">
          <ac:chgData name="Meehan, Conor" userId="f0efb965-348a-45f4-b123-bfc38a018e6c" providerId="ADAL" clId="{AD4EFC51-287C-CE42-9329-45149033A930}" dt="2022-05-05T12:57:01.310" v="114" actId="1076"/>
          <ac:picMkLst>
            <pc:docMk/>
            <pc:sldMk cId="8925323" sldId="283"/>
            <ac:picMk id="6" creationId="{4D01FCA6-C5C2-8BA8-D3F5-B671E27B4940}"/>
          </ac:picMkLst>
        </pc:picChg>
      </pc:sldChg>
      <pc:sldChg chg="modSp add del mod">
        <pc:chgData name="Meehan, Conor" userId="f0efb965-348a-45f4-b123-bfc38a018e6c" providerId="ADAL" clId="{AD4EFC51-287C-CE42-9329-45149033A930}" dt="2022-05-05T13:06:22.837" v="234" actId="20577"/>
        <pc:sldMkLst>
          <pc:docMk/>
          <pc:sldMk cId="918799015" sldId="295"/>
        </pc:sldMkLst>
        <pc:spChg chg="mod">
          <ac:chgData name="Meehan, Conor" userId="f0efb965-348a-45f4-b123-bfc38a018e6c" providerId="ADAL" clId="{AD4EFC51-287C-CE42-9329-45149033A930}" dt="2022-05-05T13:06:22.837" v="234" actId="20577"/>
          <ac:spMkLst>
            <pc:docMk/>
            <pc:sldMk cId="918799015" sldId="295"/>
            <ac:spMk id="2" creationId="{1154DFE8-7E94-7D42-8F57-AE1BC6C92109}"/>
          </ac:spMkLst>
        </pc:spChg>
        <pc:spChg chg="mod">
          <ac:chgData name="Meehan, Conor" userId="f0efb965-348a-45f4-b123-bfc38a018e6c" providerId="ADAL" clId="{AD4EFC51-287C-CE42-9329-45149033A930}" dt="2022-05-05T13:03:04.850" v="171" actId="20577"/>
          <ac:spMkLst>
            <pc:docMk/>
            <pc:sldMk cId="918799015" sldId="295"/>
            <ac:spMk id="3" creationId="{F73AF5A6-D9A1-8040-9178-2C1B7AADEEA2}"/>
          </ac:spMkLst>
        </pc:spChg>
      </pc:sldChg>
      <pc:sldChg chg="del">
        <pc:chgData name="Meehan, Conor" userId="f0efb965-348a-45f4-b123-bfc38a018e6c" providerId="ADAL" clId="{AD4EFC51-287C-CE42-9329-45149033A930}" dt="2022-05-05T12:54:03.282" v="22" actId="2696"/>
        <pc:sldMkLst>
          <pc:docMk/>
          <pc:sldMk cId="1037215417" sldId="296"/>
        </pc:sldMkLst>
      </pc:sldChg>
      <pc:sldChg chg="modSp add mod">
        <pc:chgData name="Meehan, Conor" userId="f0efb965-348a-45f4-b123-bfc38a018e6c" providerId="ADAL" clId="{AD4EFC51-287C-CE42-9329-45149033A930}" dt="2022-05-05T13:05:46.466" v="228"/>
        <pc:sldMkLst>
          <pc:docMk/>
          <pc:sldMk cId="3134242365" sldId="296"/>
        </pc:sldMkLst>
        <pc:spChg chg="mod">
          <ac:chgData name="Meehan, Conor" userId="f0efb965-348a-45f4-b123-bfc38a018e6c" providerId="ADAL" clId="{AD4EFC51-287C-CE42-9329-45149033A930}" dt="2022-05-05T13:05:42.589" v="227" actId="27636"/>
          <ac:spMkLst>
            <pc:docMk/>
            <pc:sldMk cId="3134242365" sldId="296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3:05:46.466" v="228"/>
          <ac:spMkLst>
            <pc:docMk/>
            <pc:sldMk cId="3134242365" sldId="296"/>
            <ac:spMk id="8" creationId="{551F150B-CD36-EC43-A80B-C4F967B90C86}"/>
          </ac:spMkLst>
        </pc:spChg>
      </pc:sldChg>
      <pc:sldChg chg="modSp add mod">
        <pc:chgData name="Meehan, Conor" userId="f0efb965-348a-45f4-b123-bfc38a018e6c" providerId="ADAL" clId="{AD4EFC51-287C-CE42-9329-45149033A930}" dt="2022-05-05T13:05:58.404" v="231"/>
        <pc:sldMkLst>
          <pc:docMk/>
          <pc:sldMk cId="3344213458" sldId="297"/>
        </pc:sldMkLst>
        <pc:spChg chg="mod">
          <ac:chgData name="Meehan, Conor" userId="f0efb965-348a-45f4-b123-bfc38a018e6c" providerId="ADAL" clId="{AD4EFC51-287C-CE42-9329-45149033A930}" dt="2022-05-05T13:05:54.349" v="230" actId="27636"/>
          <ac:spMkLst>
            <pc:docMk/>
            <pc:sldMk cId="3344213458" sldId="297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3:05:58.404" v="231"/>
          <ac:spMkLst>
            <pc:docMk/>
            <pc:sldMk cId="3344213458" sldId="297"/>
            <ac:spMk id="8" creationId="{551F150B-CD36-EC43-A80B-C4F967B90C86}"/>
          </ac:spMkLst>
        </pc:spChg>
      </pc:sldChg>
      <pc:sldChg chg="del">
        <pc:chgData name="Meehan, Conor" userId="f0efb965-348a-45f4-b123-bfc38a018e6c" providerId="ADAL" clId="{AD4EFC51-287C-CE42-9329-45149033A930}" dt="2022-05-05T12:54:03.282" v="22" actId="2696"/>
        <pc:sldMkLst>
          <pc:docMk/>
          <pc:sldMk cId="4264370381" sldId="297"/>
        </pc:sldMkLst>
      </pc:sldChg>
      <pc:sldChg chg="del">
        <pc:chgData name="Meehan, Conor" userId="f0efb965-348a-45f4-b123-bfc38a018e6c" providerId="ADAL" clId="{AD4EFC51-287C-CE42-9329-45149033A930}" dt="2022-05-05T12:54:03.282" v="22" actId="2696"/>
        <pc:sldMkLst>
          <pc:docMk/>
          <pc:sldMk cId="994455958" sldId="298"/>
        </pc:sldMkLst>
      </pc:sldChg>
      <pc:sldChg chg="addSp delSp modSp add mod">
        <pc:chgData name="Meehan, Conor" userId="f0efb965-348a-45f4-b123-bfc38a018e6c" providerId="ADAL" clId="{AD4EFC51-287C-CE42-9329-45149033A930}" dt="2022-05-05T13:32:24.458" v="281" actId="1076"/>
        <pc:sldMkLst>
          <pc:docMk/>
          <pc:sldMk cId="3550525345" sldId="298"/>
        </pc:sldMkLst>
        <pc:spChg chg="add del mod">
          <ac:chgData name="Meehan, Conor" userId="f0efb965-348a-45f4-b123-bfc38a018e6c" providerId="ADAL" clId="{AD4EFC51-287C-CE42-9329-45149033A930}" dt="2022-05-05T13:06:41.350" v="237" actId="478"/>
          <ac:spMkLst>
            <pc:docMk/>
            <pc:sldMk cId="3550525345" sldId="298"/>
            <ac:spMk id="4" creationId="{9F549EB6-D7F3-CB80-CE59-EC6FAC81F0B0}"/>
          </ac:spMkLst>
        </pc:spChg>
        <pc:spChg chg="add mod">
          <ac:chgData name="Meehan, Conor" userId="f0efb965-348a-45f4-b123-bfc38a018e6c" providerId="ADAL" clId="{AD4EFC51-287C-CE42-9329-45149033A930}" dt="2022-05-05T13:32:24.458" v="281" actId="1076"/>
          <ac:spMkLst>
            <pc:docMk/>
            <pc:sldMk cId="3550525345" sldId="298"/>
            <ac:spMk id="5" creationId="{A8EF2505-760F-92E6-5AB8-B126CB38C3DB}"/>
          </ac:spMkLst>
        </pc:spChg>
        <pc:spChg chg="del">
          <ac:chgData name="Meehan, Conor" userId="f0efb965-348a-45f4-b123-bfc38a018e6c" providerId="ADAL" clId="{AD4EFC51-287C-CE42-9329-45149033A930}" dt="2022-05-05T13:06:38.488" v="236" actId="478"/>
          <ac:spMkLst>
            <pc:docMk/>
            <pc:sldMk cId="3550525345" sldId="298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3:06:30.967" v="235"/>
          <ac:spMkLst>
            <pc:docMk/>
            <pc:sldMk cId="3550525345" sldId="298"/>
            <ac:spMk id="8" creationId="{551F150B-CD36-EC43-A80B-C4F967B90C86}"/>
          </ac:spMkLst>
        </pc:spChg>
        <pc:picChg chg="add mod">
          <ac:chgData name="Meehan, Conor" userId="f0efb965-348a-45f4-b123-bfc38a018e6c" providerId="ADAL" clId="{AD4EFC51-287C-CE42-9329-45149033A930}" dt="2022-05-05T13:06:46.900" v="239" actId="1076"/>
          <ac:picMkLst>
            <pc:docMk/>
            <pc:sldMk cId="3550525345" sldId="298"/>
            <ac:picMk id="9" creationId="{77BED758-15E9-3458-A00A-6D4C94CD0602}"/>
          </ac:picMkLst>
        </pc:picChg>
      </pc:sldChg>
      <pc:sldChg chg="addSp modSp add mod">
        <pc:chgData name="Meehan, Conor" userId="f0efb965-348a-45f4-b123-bfc38a018e6c" providerId="ADAL" clId="{AD4EFC51-287C-CE42-9329-45149033A930}" dt="2022-05-05T13:32:50.303" v="287"/>
        <pc:sldMkLst>
          <pc:docMk/>
          <pc:sldMk cId="2889770906" sldId="299"/>
        </pc:sldMkLst>
        <pc:spChg chg="add mod">
          <ac:chgData name="Meehan, Conor" userId="f0efb965-348a-45f4-b123-bfc38a018e6c" providerId="ADAL" clId="{AD4EFC51-287C-CE42-9329-45149033A930}" dt="2022-05-05T13:32:46.679" v="286" actId="1076"/>
          <ac:spMkLst>
            <pc:docMk/>
            <pc:sldMk cId="2889770906" sldId="299"/>
            <ac:spMk id="6" creationId="{081443DE-C5B5-3DBF-3ACF-9937BF12F04A}"/>
          </ac:spMkLst>
        </pc:spChg>
        <pc:spChg chg="mod">
          <ac:chgData name="Meehan, Conor" userId="f0efb965-348a-45f4-b123-bfc38a018e6c" providerId="ADAL" clId="{AD4EFC51-287C-CE42-9329-45149033A930}" dt="2022-05-05T13:32:34.100" v="282"/>
          <ac:spMkLst>
            <pc:docMk/>
            <pc:sldMk cId="2889770906" sldId="299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3:32:50.303" v="287"/>
          <ac:spMkLst>
            <pc:docMk/>
            <pc:sldMk cId="2889770906" sldId="299"/>
            <ac:spMk id="8" creationId="{551F150B-CD36-EC43-A80B-C4F967B90C86}"/>
          </ac:spMkLst>
        </pc:spChg>
        <pc:picChg chg="add mod">
          <ac:chgData name="Meehan, Conor" userId="f0efb965-348a-45f4-b123-bfc38a018e6c" providerId="ADAL" clId="{AD4EFC51-287C-CE42-9329-45149033A930}" dt="2022-05-05T13:32:40.010" v="284" actId="1076"/>
          <ac:picMkLst>
            <pc:docMk/>
            <pc:sldMk cId="2889770906" sldId="299"/>
            <ac:picMk id="5" creationId="{F08AABD6-BD6E-6E4A-99A6-1A5FD9243C1C}"/>
          </ac:picMkLst>
        </pc:picChg>
      </pc:sldChg>
      <pc:sldChg chg="del">
        <pc:chgData name="Meehan, Conor" userId="f0efb965-348a-45f4-b123-bfc38a018e6c" providerId="ADAL" clId="{AD4EFC51-287C-CE42-9329-45149033A930}" dt="2022-05-05T12:54:03.282" v="22" actId="2696"/>
        <pc:sldMkLst>
          <pc:docMk/>
          <pc:sldMk cId="4185476497" sldId="299"/>
        </pc:sldMkLst>
      </pc:sldChg>
      <pc:sldChg chg="del">
        <pc:chgData name="Meehan, Conor" userId="f0efb965-348a-45f4-b123-bfc38a018e6c" providerId="ADAL" clId="{AD4EFC51-287C-CE42-9329-45149033A930}" dt="2022-05-05T12:54:03.282" v="22" actId="2696"/>
        <pc:sldMkLst>
          <pc:docMk/>
          <pc:sldMk cId="382991136" sldId="300"/>
        </pc:sldMkLst>
      </pc:sldChg>
      <pc:sldChg chg="modSp add mod">
        <pc:chgData name="Meehan, Conor" userId="f0efb965-348a-45f4-b123-bfc38a018e6c" providerId="ADAL" clId="{AD4EFC51-287C-CE42-9329-45149033A930}" dt="2022-05-05T13:33:47.001" v="441" actId="20577"/>
        <pc:sldMkLst>
          <pc:docMk/>
          <pc:sldMk cId="3801872555" sldId="300"/>
        </pc:sldMkLst>
        <pc:spChg chg="mod">
          <ac:chgData name="Meehan, Conor" userId="f0efb965-348a-45f4-b123-bfc38a018e6c" providerId="ADAL" clId="{AD4EFC51-287C-CE42-9329-45149033A930}" dt="2022-05-05T13:33:47.001" v="441" actId="20577"/>
          <ac:spMkLst>
            <pc:docMk/>
            <pc:sldMk cId="3801872555" sldId="300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3:32:59.513" v="289"/>
          <ac:spMkLst>
            <pc:docMk/>
            <pc:sldMk cId="3801872555" sldId="300"/>
            <ac:spMk id="8" creationId="{551F150B-CD36-EC43-A80B-C4F967B90C86}"/>
          </ac:spMkLst>
        </pc:spChg>
      </pc:sldChg>
      <pc:sldChg chg="modSp add mod">
        <pc:chgData name="Meehan, Conor" userId="f0efb965-348a-45f4-b123-bfc38a018e6c" providerId="ADAL" clId="{AD4EFC51-287C-CE42-9329-45149033A930}" dt="2022-05-05T13:33:12.503" v="292"/>
        <pc:sldMkLst>
          <pc:docMk/>
          <pc:sldMk cId="17238377" sldId="301"/>
        </pc:sldMkLst>
        <pc:spChg chg="mod">
          <ac:chgData name="Meehan, Conor" userId="f0efb965-348a-45f4-b123-bfc38a018e6c" providerId="ADAL" clId="{AD4EFC51-287C-CE42-9329-45149033A930}" dt="2022-05-05T13:33:05.800" v="291" actId="27636"/>
          <ac:spMkLst>
            <pc:docMk/>
            <pc:sldMk cId="17238377" sldId="301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3:33:12.503" v="292"/>
          <ac:spMkLst>
            <pc:docMk/>
            <pc:sldMk cId="17238377" sldId="301"/>
            <ac:spMk id="8" creationId="{551F150B-CD36-EC43-A80B-C4F967B90C86}"/>
          </ac:spMkLst>
        </pc:spChg>
      </pc:sldChg>
      <pc:sldChg chg="del">
        <pc:chgData name="Meehan, Conor" userId="f0efb965-348a-45f4-b123-bfc38a018e6c" providerId="ADAL" clId="{AD4EFC51-287C-CE42-9329-45149033A930}" dt="2022-05-05T12:54:03.282" v="22" actId="2696"/>
        <pc:sldMkLst>
          <pc:docMk/>
          <pc:sldMk cId="887558476" sldId="301"/>
        </pc:sldMkLst>
      </pc:sldChg>
      <pc:sldChg chg="addSp delSp modSp add mod">
        <pc:chgData name="Meehan, Conor" userId="f0efb965-348a-45f4-b123-bfc38a018e6c" providerId="ADAL" clId="{AD4EFC51-287C-CE42-9329-45149033A930}" dt="2022-05-05T13:34:12.573" v="446"/>
        <pc:sldMkLst>
          <pc:docMk/>
          <pc:sldMk cId="2979638222" sldId="302"/>
        </pc:sldMkLst>
        <pc:spChg chg="add del mod">
          <ac:chgData name="Meehan, Conor" userId="f0efb965-348a-45f4-b123-bfc38a018e6c" providerId="ADAL" clId="{AD4EFC51-287C-CE42-9329-45149033A930}" dt="2022-05-05T13:34:06.042" v="443" actId="478"/>
          <ac:spMkLst>
            <pc:docMk/>
            <pc:sldMk cId="2979638222" sldId="302"/>
            <ac:spMk id="4" creationId="{45CC8C95-E7E5-A0F7-5E87-7B85CAA796F0}"/>
          </ac:spMkLst>
        </pc:spChg>
        <pc:spChg chg="del">
          <ac:chgData name="Meehan, Conor" userId="f0efb965-348a-45f4-b123-bfc38a018e6c" providerId="ADAL" clId="{AD4EFC51-287C-CE42-9329-45149033A930}" dt="2022-05-05T13:34:04.696" v="442" actId="478"/>
          <ac:spMkLst>
            <pc:docMk/>
            <pc:sldMk cId="2979638222" sldId="302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3:34:12.573" v="446"/>
          <ac:spMkLst>
            <pc:docMk/>
            <pc:sldMk cId="2979638222" sldId="302"/>
            <ac:spMk id="8" creationId="{551F150B-CD36-EC43-A80B-C4F967B90C86}"/>
          </ac:spMkLst>
        </pc:spChg>
        <pc:graphicFrameChg chg="add mod">
          <ac:chgData name="Meehan, Conor" userId="f0efb965-348a-45f4-b123-bfc38a018e6c" providerId="ADAL" clId="{AD4EFC51-287C-CE42-9329-45149033A930}" dt="2022-05-05T13:34:09.130" v="445" actId="1076"/>
          <ac:graphicFrameMkLst>
            <pc:docMk/>
            <pc:sldMk cId="2979638222" sldId="302"/>
            <ac:graphicFrameMk id="9" creationId="{5019920E-3F92-85ED-67A3-8DADDA2D8384}"/>
          </ac:graphicFrameMkLst>
        </pc:graphicFrameChg>
        <pc:picChg chg="add mod">
          <ac:chgData name="Meehan, Conor" userId="f0efb965-348a-45f4-b123-bfc38a018e6c" providerId="ADAL" clId="{AD4EFC51-287C-CE42-9329-45149033A930}" dt="2022-05-05T13:34:09.130" v="445" actId="1076"/>
          <ac:picMkLst>
            <pc:docMk/>
            <pc:sldMk cId="2979638222" sldId="302"/>
            <ac:picMk id="10" creationId="{468144C5-8F68-CEBC-0F62-7AF5F434ECB0}"/>
          </ac:picMkLst>
        </pc:picChg>
      </pc:sldChg>
      <pc:sldChg chg="del">
        <pc:chgData name="Meehan, Conor" userId="f0efb965-348a-45f4-b123-bfc38a018e6c" providerId="ADAL" clId="{AD4EFC51-287C-CE42-9329-45149033A930}" dt="2022-05-05T12:54:03.282" v="22" actId="2696"/>
        <pc:sldMkLst>
          <pc:docMk/>
          <pc:sldMk cId="3691528923" sldId="302"/>
        </pc:sldMkLst>
      </pc:sldChg>
      <pc:sldChg chg="addSp delSp modSp add mod">
        <pc:chgData name="Meehan, Conor" userId="f0efb965-348a-45f4-b123-bfc38a018e6c" providerId="ADAL" clId="{AD4EFC51-287C-CE42-9329-45149033A930}" dt="2022-05-05T13:35:10.059" v="457"/>
        <pc:sldMkLst>
          <pc:docMk/>
          <pc:sldMk cId="125556441" sldId="303"/>
        </pc:sldMkLst>
        <pc:spChg chg="add del mod">
          <ac:chgData name="Meehan, Conor" userId="f0efb965-348a-45f4-b123-bfc38a018e6c" providerId="ADAL" clId="{AD4EFC51-287C-CE42-9329-45149033A930}" dt="2022-05-05T13:34:49.243" v="452" actId="478"/>
          <ac:spMkLst>
            <pc:docMk/>
            <pc:sldMk cId="125556441" sldId="303"/>
            <ac:spMk id="4" creationId="{216C3287-48B8-9669-02F5-D6AA6EF2F3B3}"/>
          </ac:spMkLst>
        </pc:spChg>
        <pc:spChg chg="del">
          <ac:chgData name="Meehan, Conor" userId="f0efb965-348a-45f4-b123-bfc38a018e6c" providerId="ADAL" clId="{AD4EFC51-287C-CE42-9329-45149033A930}" dt="2022-05-05T13:34:47.007" v="451" actId="478"/>
          <ac:spMkLst>
            <pc:docMk/>
            <pc:sldMk cId="125556441" sldId="303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3:35:10.059" v="457"/>
          <ac:spMkLst>
            <pc:docMk/>
            <pc:sldMk cId="125556441" sldId="303"/>
            <ac:spMk id="8" creationId="{551F150B-CD36-EC43-A80B-C4F967B90C86}"/>
          </ac:spMkLst>
        </pc:spChg>
        <pc:spChg chg="add mod">
          <ac:chgData name="Meehan, Conor" userId="f0efb965-348a-45f4-b123-bfc38a018e6c" providerId="ADAL" clId="{AD4EFC51-287C-CE42-9329-45149033A930}" dt="2022-05-05T13:34:59.691" v="456" actId="1076"/>
          <ac:spMkLst>
            <pc:docMk/>
            <pc:sldMk cId="125556441" sldId="303"/>
            <ac:spMk id="10" creationId="{7F264391-0D17-AE7D-E4F7-58363A427B36}"/>
          </ac:spMkLst>
        </pc:spChg>
        <pc:picChg chg="add mod">
          <ac:chgData name="Meehan, Conor" userId="f0efb965-348a-45f4-b123-bfc38a018e6c" providerId="ADAL" clId="{AD4EFC51-287C-CE42-9329-45149033A930}" dt="2022-05-05T13:34:53.374" v="454" actId="1076"/>
          <ac:picMkLst>
            <pc:docMk/>
            <pc:sldMk cId="125556441" sldId="303"/>
            <ac:picMk id="9" creationId="{70C5732E-3188-F289-FBA3-5BE7EAA2B848}"/>
          </ac:picMkLst>
        </pc:picChg>
      </pc:sldChg>
      <pc:sldChg chg="del">
        <pc:chgData name="Meehan, Conor" userId="f0efb965-348a-45f4-b123-bfc38a018e6c" providerId="ADAL" clId="{AD4EFC51-287C-CE42-9329-45149033A930}" dt="2022-05-05T12:54:03.282" v="22" actId="2696"/>
        <pc:sldMkLst>
          <pc:docMk/>
          <pc:sldMk cId="2719664053" sldId="303"/>
        </pc:sldMkLst>
      </pc:sldChg>
      <pc:sldChg chg="del">
        <pc:chgData name="Meehan, Conor" userId="f0efb965-348a-45f4-b123-bfc38a018e6c" providerId="ADAL" clId="{AD4EFC51-287C-CE42-9329-45149033A930}" dt="2022-05-05T12:54:03.282" v="22" actId="2696"/>
        <pc:sldMkLst>
          <pc:docMk/>
          <pc:sldMk cId="2646516951" sldId="304"/>
        </pc:sldMkLst>
      </pc:sldChg>
      <pc:sldChg chg="addSp delSp modSp add mod">
        <pc:chgData name="Meehan, Conor" userId="f0efb965-348a-45f4-b123-bfc38a018e6c" providerId="ADAL" clId="{AD4EFC51-287C-CE42-9329-45149033A930}" dt="2022-05-05T13:35:33.766" v="469" actId="20577"/>
        <pc:sldMkLst>
          <pc:docMk/>
          <pc:sldMk cId="3796830085" sldId="304"/>
        </pc:sldMkLst>
        <pc:spChg chg="add del mod">
          <ac:chgData name="Meehan, Conor" userId="f0efb965-348a-45f4-b123-bfc38a018e6c" providerId="ADAL" clId="{AD4EFC51-287C-CE42-9329-45149033A930}" dt="2022-05-05T13:35:27.231" v="459" actId="478"/>
          <ac:spMkLst>
            <pc:docMk/>
            <pc:sldMk cId="3796830085" sldId="304"/>
            <ac:spMk id="4" creationId="{C763BEC8-BEE9-E9F7-A425-B5349D1DC8DC}"/>
          </ac:spMkLst>
        </pc:spChg>
        <pc:spChg chg="del">
          <ac:chgData name="Meehan, Conor" userId="f0efb965-348a-45f4-b123-bfc38a018e6c" providerId="ADAL" clId="{AD4EFC51-287C-CE42-9329-45149033A930}" dt="2022-05-05T13:35:25.820" v="458" actId="478"/>
          <ac:spMkLst>
            <pc:docMk/>
            <pc:sldMk cId="3796830085" sldId="304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3:35:33.766" v="469" actId="20577"/>
          <ac:spMkLst>
            <pc:docMk/>
            <pc:sldMk cId="3796830085" sldId="304"/>
            <ac:spMk id="8" creationId="{551F150B-CD36-EC43-A80B-C4F967B90C86}"/>
          </ac:spMkLst>
        </pc:spChg>
        <pc:spChg chg="add mod">
          <ac:chgData name="Meehan, Conor" userId="f0efb965-348a-45f4-b123-bfc38a018e6c" providerId="ADAL" clId="{AD4EFC51-287C-CE42-9329-45149033A930}" dt="2022-05-05T13:35:31.090" v="461" actId="1076"/>
          <ac:spMkLst>
            <pc:docMk/>
            <pc:sldMk cId="3796830085" sldId="304"/>
            <ac:spMk id="10" creationId="{80442047-94E7-6820-6427-8AFB520340FC}"/>
          </ac:spMkLst>
        </pc:spChg>
        <pc:picChg chg="add mod">
          <ac:chgData name="Meehan, Conor" userId="f0efb965-348a-45f4-b123-bfc38a018e6c" providerId="ADAL" clId="{AD4EFC51-287C-CE42-9329-45149033A930}" dt="2022-05-05T13:35:31.090" v="461" actId="1076"/>
          <ac:picMkLst>
            <pc:docMk/>
            <pc:sldMk cId="3796830085" sldId="304"/>
            <ac:picMk id="9" creationId="{DE144C80-39BA-9435-5D9D-D1BA2299255A}"/>
          </ac:picMkLst>
        </pc:picChg>
      </pc:sldChg>
      <pc:sldChg chg="addSp modSp add mod modAnim">
        <pc:chgData name="Meehan, Conor" userId="f0efb965-348a-45f4-b123-bfc38a018e6c" providerId="ADAL" clId="{AD4EFC51-287C-CE42-9329-45149033A930}" dt="2022-05-05T13:36:22.009" v="482" actId="1076"/>
        <pc:sldMkLst>
          <pc:docMk/>
          <pc:sldMk cId="1391933613" sldId="305"/>
        </pc:sldMkLst>
        <pc:spChg chg="mod">
          <ac:chgData name="Meehan, Conor" userId="f0efb965-348a-45f4-b123-bfc38a018e6c" providerId="ADAL" clId="{AD4EFC51-287C-CE42-9329-45149033A930}" dt="2022-05-05T13:36:14.823" v="480"/>
          <ac:spMkLst>
            <pc:docMk/>
            <pc:sldMk cId="1391933613" sldId="305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3:36:10.810" v="479"/>
          <ac:spMkLst>
            <pc:docMk/>
            <pc:sldMk cId="1391933613" sldId="305"/>
            <ac:spMk id="8" creationId="{551F150B-CD36-EC43-A80B-C4F967B90C86}"/>
          </ac:spMkLst>
        </pc:spChg>
        <pc:picChg chg="add mod">
          <ac:chgData name="Meehan, Conor" userId="f0efb965-348a-45f4-b123-bfc38a018e6c" providerId="ADAL" clId="{AD4EFC51-287C-CE42-9329-45149033A930}" dt="2022-05-05T13:36:22.009" v="482" actId="1076"/>
          <ac:picMkLst>
            <pc:docMk/>
            <pc:sldMk cId="1391933613" sldId="305"/>
            <ac:picMk id="5" creationId="{C718CFDA-C57D-38F3-5098-1B60C01D80FC}"/>
          </ac:picMkLst>
        </pc:picChg>
        <pc:picChg chg="add mod">
          <ac:chgData name="Meehan, Conor" userId="f0efb965-348a-45f4-b123-bfc38a018e6c" providerId="ADAL" clId="{AD4EFC51-287C-CE42-9329-45149033A930}" dt="2022-05-05T13:36:22.009" v="482" actId="1076"/>
          <ac:picMkLst>
            <pc:docMk/>
            <pc:sldMk cId="1391933613" sldId="305"/>
            <ac:picMk id="6" creationId="{48D1D9DF-0DC2-A725-8DCF-9C6F9A11A2F8}"/>
          </ac:picMkLst>
        </pc:picChg>
      </pc:sldChg>
      <pc:sldChg chg="del">
        <pc:chgData name="Meehan, Conor" userId="f0efb965-348a-45f4-b123-bfc38a018e6c" providerId="ADAL" clId="{AD4EFC51-287C-CE42-9329-45149033A930}" dt="2022-05-05T12:54:03.282" v="22" actId="2696"/>
        <pc:sldMkLst>
          <pc:docMk/>
          <pc:sldMk cId="324424215" sldId="306"/>
        </pc:sldMkLst>
      </pc:sldChg>
      <pc:sldChg chg="modSp add mod">
        <pc:chgData name="Meehan, Conor" userId="f0efb965-348a-45f4-b123-bfc38a018e6c" providerId="ADAL" clId="{AD4EFC51-287C-CE42-9329-45149033A930}" dt="2022-05-05T13:36:33.417" v="485"/>
        <pc:sldMkLst>
          <pc:docMk/>
          <pc:sldMk cId="2368149602" sldId="306"/>
        </pc:sldMkLst>
        <pc:spChg chg="mod">
          <ac:chgData name="Meehan, Conor" userId="f0efb965-348a-45f4-b123-bfc38a018e6c" providerId="ADAL" clId="{AD4EFC51-287C-CE42-9329-45149033A930}" dt="2022-05-05T13:36:28.853" v="484" actId="27636"/>
          <ac:spMkLst>
            <pc:docMk/>
            <pc:sldMk cId="2368149602" sldId="306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3:36:33.417" v="485"/>
          <ac:spMkLst>
            <pc:docMk/>
            <pc:sldMk cId="2368149602" sldId="306"/>
            <ac:spMk id="8" creationId="{551F150B-CD36-EC43-A80B-C4F967B90C86}"/>
          </ac:spMkLst>
        </pc:spChg>
      </pc:sldChg>
      <pc:sldChg chg="del">
        <pc:chgData name="Meehan, Conor" userId="f0efb965-348a-45f4-b123-bfc38a018e6c" providerId="ADAL" clId="{AD4EFC51-287C-CE42-9329-45149033A930}" dt="2022-05-05T12:54:03.282" v="22" actId="2696"/>
        <pc:sldMkLst>
          <pc:docMk/>
          <pc:sldMk cId="157791215" sldId="307"/>
        </pc:sldMkLst>
      </pc:sldChg>
      <pc:sldChg chg="modSp add mod">
        <pc:chgData name="Meehan, Conor" userId="f0efb965-348a-45f4-b123-bfc38a018e6c" providerId="ADAL" clId="{AD4EFC51-287C-CE42-9329-45149033A930}" dt="2022-05-05T13:06:16.023" v="233" actId="20577"/>
        <pc:sldMkLst>
          <pc:docMk/>
          <pc:sldMk cId="2899272366" sldId="307"/>
        </pc:sldMkLst>
        <pc:spChg chg="mod">
          <ac:chgData name="Meehan, Conor" userId="f0efb965-348a-45f4-b123-bfc38a018e6c" providerId="ADAL" clId="{AD4EFC51-287C-CE42-9329-45149033A930}" dt="2022-05-05T13:06:16.023" v="233" actId="20577"/>
          <ac:spMkLst>
            <pc:docMk/>
            <pc:sldMk cId="2899272366" sldId="307"/>
            <ac:spMk id="2" creationId="{1154DFE8-7E94-7D42-8F57-AE1BC6C92109}"/>
          </ac:spMkLst>
        </pc:spChg>
      </pc:sldChg>
      <pc:sldChg chg="modSp add mod">
        <pc:chgData name="Meehan, Conor" userId="f0efb965-348a-45f4-b123-bfc38a018e6c" providerId="ADAL" clId="{AD4EFC51-287C-CE42-9329-45149033A930}" dt="2022-05-05T13:34:35.572" v="450"/>
        <pc:sldMkLst>
          <pc:docMk/>
          <pc:sldMk cId="3680004511" sldId="308"/>
        </pc:sldMkLst>
        <pc:spChg chg="mod">
          <ac:chgData name="Meehan, Conor" userId="f0efb965-348a-45f4-b123-bfc38a018e6c" providerId="ADAL" clId="{AD4EFC51-287C-CE42-9329-45149033A930}" dt="2022-05-05T13:34:35.572" v="450"/>
          <ac:spMkLst>
            <pc:docMk/>
            <pc:sldMk cId="3680004511" sldId="308"/>
            <ac:spMk id="2" creationId="{1154DFE8-7E94-7D42-8F57-AE1BC6C92109}"/>
          </ac:spMkLst>
        </pc:spChg>
      </pc:sldChg>
      <pc:sldChg chg="addSp delSp modSp add">
        <pc:chgData name="Meehan, Conor" userId="f0efb965-348a-45f4-b123-bfc38a018e6c" providerId="ADAL" clId="{AD4EFC51-287C-CE42-9329-45149033A930}" dt="2022-05-05T13:36:00.593" v="478" actId="1076"/>
        <pc:sldMkLst>
          <pc:docMk/>
          <pc:sldMk cId="1096136835" sldId="309"/>
        </pc:sldMkLst>
        <pc:picChg chg="add mod">
          <ac:chgData name="Meehan, Conor" userId="f0efb965-348a-45f4-b123-bfc38a018e6c" providerId="ADAL" clId="{AD4EFC51-287C-CE42-9329-45149033A930}" dt="2022-05-05T13:36:00.593" v="478" actId="1076"/>
          <ac:picMkLst>
            <pc:docMk/>
            <pc:sldMk cId="1096136835" sldId="309"/>
            <ac:picMk id="6" creationId="{DADFEC6A-CCD9-356D-9696-38BA31806B9A}"/>
          </ac:picMkLst>
        </pc:picChg>
        <pc:picChg chg="del">
          <ac:chgData name="Meehan, Conor" userId="f0efb965-348a-45f4-b123-bfc38a018e6c" providerId="ADAL" clId="{AD4EFC51-287C-CE42-9329-45149033A930}" dt="2022-05-05T13:35:58.243" v="476" actId="478"/>
          <ac:picMkLst>
            <pc:docMk/>
            <pc:sldMk cId="1096136835" sldId="309"/>
            <ac:picMk id="9" creationId="{70C5732E-3188-F289-FBA3-5BE7EAA2B848}"/>
          </ac:picMkLst>
        </pc:picChg>
      </pc:sldChg>
      <pc:sldChg chg="addSp delSp modSp add ord">
        <pc:chgData name="Meehan, Conor" userId="f0efb965-348a-45f4-b123-bfc38a018e6c" providerId="ADAL" clId="{AD4EFC51-287C-CE42-9329-45149033A930}" dt="2022-05-05T13:35:53.898" v="475" actId="20578"/>
        <pc:sldMkLst>
          <pc:docMk/>
          <pc:sldMk cId="2556667923" sldId="310"/>
        </pc:sldMkLst>
        <pc:picChg chg="add mod">
          <ac:chgData name="Meehan, Conor" userId="f0efb965-348a-45f4-b123-bfc38a018e6c" providerId="ADAL" clId="{AD4EFC51-287C-CE42-9329-45149033A930}" dt="2022-05-05T13:35:48.291" v="474" actId="1076"/>
          <ac:picMkLst>
            <pc:docMk/>
            <pc:sldMk cId="2556667923" sldId="310"/>
            <ac:picMk id="6" creationId="{32317ACC-1309-B8BC-EFDC-0B897E7DF9D1}"/>
          </ac:picMkLst>
        </pc:picChg>
        <pc:picChg chg="del">
          <ac:chgData name="Meehan, Conor" userId="f0efb965-348a-45f4-b123-bfc38a018e6c" providerId="ADAL" clId="{AD4EFC51-287C-CE42-9329-45149033A930}" dt="2022-05-05T13:35:43.828" v="472" actId="478"/>
          <ac:picMkLst>
            <pc:docMk/>
            <pc:sldMk cId="2556667923" sldId="310"/>
            <ac:picMk id="9" creationId="{70C5732E-3188-F289-FBA3-5BE7EAA2B848}"/>
          </ac:picMkLst>
        </pc:picChg>
      </pc:sldChg>
      <pc:sldChg chg="addSp delSp modSp add mod">
        <pc:chgData name="Meehan, Conor" userId="f0efb965-348a-45f4-b123-bfc38a018e6c" providerId="ADAL" clId="{AD4EFC51-287C-CE42-9329-45149033A930}" dt="2022-05-05T13:37:00.507" v="506" actId="1076"/>
        <pc:sldMkLst>
          <pc:docMk/>
          <pc:sldMk cId="1676333417" sldId="311"/>
        </pc:sldMkLst>
        <pc:spChg chg="add del mod">
          <ac:chgData name="Meehan, Conor" userId="f0efb965-348a-45f4-b123-bfc38a018e6c" providerId="ADAL" clId="{AD4EFC51-287C-CE42-9329-45149033A930}" dt="2022-05-05T13:36:52.460" v="502" actId="478"/>
          <ac:spMkLst>
            <pc:docMk/>
            <pc:sldMk cId="1676333417" sldId="311"/>
            <ac:spMk id="4" creationId="{61482039-F8DA-725F-D260-F36B43755315}"/>
          </ac:spMkLst>
        </pc:spChg>
        <pc:spChg chg="del">
          <ac:chgData name="Meehan, Conor" userId="f0efb965-348a-45f4-b123-bfc38a018e6c" providerId="ADAL" clId="{AD4EFC51-287C-CE42-9329-45149033A930}" dt="2022-05-05T13:36:49.202" v="501" actId="478"/>
          <ac:spMkLst>
            <pc:docMk/>
            <pc:sldMk cId="1676333417" sldId="311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3:36:47.389" v="500" actId="20577"/>
          <ac:spMkLst>
            <pc:docMk/>
            <pc:sldMk cId="1676333417" sldId="311"/>
            <ac:spMk id="8" creationId="{551F150B-CD36-EC43-A80B-C4F967B90C86}"/>
          </ac:spMkLst>
        </pc:spChg>
        <pc:picChg chg="add mod">
          <ac:chgData name="Meehan, Conor" userId="f0efb965-348a-45f4-b123-bfc38a018e6c" providerId="ADAL" clId="{AD4EFC51-287C-CE42-9329-45149033A930}" dt="2022-05-05T13:37:00.507" v="506" actId="1076"/>
          <ac:picMkLst>
            <pc:docMk/>
            <pc:sldMk cId="1676333417" sldId="311"/>
            <ac:picMk id="9" creationId="{0F91A8F0-07E2-5A8D-00BB-6F7D45FA2F4A}"/>
          </ac:picMkLst>
        </pc:picChg>
      </pc:sldChg>
      <pc:sldChg chg="modSp add mod">
        <pc:chgData name="Meehan, Conor" userId="f0efb965-348a-45f4-b123-bfc38a018e6c" providerId="ADAL" clId="{AD4EFC51-287C-CE42-9329-45149033A930}" dt="2022-05-05T13:37:10.404" v="509"/>
        <pc:sldMkLst>
          <pc:docMk/>
          <pc:sldMk cId="3489077636" sldId="312"/>
        </pc:sldMkLst>
        <pc:spChg chg="mod">
          <ac:chgData name="Meehan, Conor" userId="f0efb965-348a-45f4-b123-bfc38a018e6c" providerId="ADAL" clId="{AD4EFC51-287C-CE42-9329-45149033A930}" dt="2022-05-05T13:37:06.049" v="508" actId="27636"/>
          <ac:spMkLst>
            <pc:docMk/>
            <pc:sldMk cId="3489077636" sldId="312"/>
            <ac:spMk id="7" creationId="{9476F7CE-AF6C-7984-376A-C0149550D5D2}"/>
          </ac:spMkLst>
        </pc:spChg>
        <pc:spChg chg="mod">
          <ac:chgData name="Meehan, Conor" userId="f0efb965-348a-45f4-b123-bfc38a018e6c" providerId="ADAL" clId="{AD4EFC51-287C-CE42-9329-45149033A930}" dt="2022-05-05T13:37:10.404" v="509"/>
          <ac:spMkLst>
            <pc:docMk/>
            <pc:sldMk cId="3489077636" sldId="312"/>
            <ac:spMk id="8" creationId="{551F150B-CD36-EC43-A80B-C4F967B90C86}"/>
          </ac:spMkLst>
        </pc:spChg>
      </pc:sldChg>
      <pc:sldChg chg="add del">
        <pc:chgData name="Meehan, Conor" userId="f0efb965-348a-45f4-b123-bfc38a018e6c" providerId="ADAL" clId="{AD4EFC51-287C-CE42-9329-45149033A930}" dt="2022-05-05T13:37:37.616" v="537" actId="2696"/>
        <pc:sldMkLst>
          <pc:docMk/>
          <pc:sldMk cId="438810536" sldId="313"/>
        </pc:sldMkLst>
      </pc:sldChg>
      <pc:sldChg chg="modSp add mod">
        <pc:chgData name="Meehan, Conor" userId="f0efb965-348a-45f4-b123-bfc38a018e6c" providerId="ADAL" clId="{AD4EFC51-287C-CE42-9329-45149033A930}" dt="2022-05-05T13:37:31.872" v="536" actId="20577"/>
        <pc:sldMkLst>
          <pc:docMk/>
          <pc:sldMk cId="976307950" sldId="314"/>
        </pc:sldMkLst>
        <pc:spChg chg="mod">
          <ac:chgData name="Meehan, Conor" userId="f0efb965-348a-45f4-b123-bfc38a018e6c" providerId="ADAL" clId="{AD4EFC51-287C-CE42-9329-45149033A930}" dt="2022-05-05T13:37:31.872" v="536" actId="20577"/>
          <ac:spMkLst>
            <pc:docMk/>
            <pc:sldMk cId="976307950" sldId="314"/>
            <ac:spMk id="2" creationId="{1154DFE8-7E94-7D42-8F57-AE1BC6C92109}"/>
          </ac:spMkLst>
        </pc:spChg>
      </pc:sldChg>
      <pc:sldChg chg="add">
        <pc:chgData name="Meehan, Conor" userId="f0efb965-348a-45f4-b123-bfc38a018e6c" providerId="ADAL" clId="{AD4EFC51-287C-CE42-9329-45149033A930}" dt="2022-05-05T13:37:39.403" v="538"/>
        <pc:sldMkLst>
          <pc:docMk/>
          <pc:sldMk cId="3305305527" sldId="315"/>
        </pc:sldMkLst>
      </pc:sldChg>
    </pc:docChg>
  </pc:docChgLst>
  <pc:docChgLst>
    <pc:chgData name="Meehan, Conor" userId="f0efb965-348a-45f4-b123-bfc38a018e6c" providerId="ADAL" clId="{37D2BB4D-EA58-084F-A099-893F2EEBD2C9}"/>
    <pc:docChg chg="modSld">
      <pc:chgData name="Meehan, Conor" userId="f0efb965-348a-45f4-b123-bfc38a018e6c" providerId="ADAL" clId="{37D2BB4D-EA58-084F-A099-893F2EEBD2C9}" dt="2022-03-09T07:29:19.946" v="13" actId="20577"/>
      <pc:docMkLst>
        <pc:docMk/>
      </pc:docMkLst>
      <pc:sldChg chg="modSp mod">
        <pc:chgData name="Meehan, Conor" userId="f0efb965-348a-45f4-b123-bfc38a018e6c" providerId="ADAL" clId="{37D2BB4D-EA58-084F-A099-893F2EEBD2C9}" dt="2022-03-09T07:28:58.812" v="9" actId="20577"/>
        <pc:sldMkLst>
          <pc:docMk/>
          <pc:sldMk cId="2383494940" sldId="256"/>
        </pc:sldMkLst>
        <pc:spChg chg="mod">
          <ac:chgData name="Meehan, Conor" userId="f0efb965-348a-45f4-b123-bfc38a018e6c" providerId="ADAL" clId="{37D2BB4D-EA58-084F-A099-893F2EEBD2C9}" dt="2022-03-09T07:28:58.812" v="9" actId="20577"/>
          <ac:spMkLst>
            <pc:docMk/>
            <pc:sldMk cId="2383494940" sldId="256"/>
            <ac:spMk id="6" creationId="{CA186570-7106-254D-9DED-7DBE617342D0}"/>
          </ac:spMkLst>
        </pc:spChg>
      </pc:sldChg>
      <pc:sldChg chg="modSp mod">
        <pc:chgData name="Meehan, Conor" userId="f0efb965-348a-45f4-b123-bfc38a018e6c" providerId="ADAL" clId="{37D2BB4D-EA58-084F-A099-893F2EEBD2C9}" dt="2022-03-09T07:29:12.827" v="11" actId="20577"/>
        <pc:sldMkLst>
          <pc:docMk/>
          <pc:sldMk cId="918799015" sldId="295"/>
        </pc:sldMkLst>
        <pc:spChg chg="mod">
          <ac:chgData name="Meehan, Conor" userId="f0efb965-348a-45f4-b123-bfc38a018e6c" providerId="ADAL" clId="{37D2BB4D-EA58-084F-A099-893F2EEBD2C9}" dt="2022-03-09T07:29:12.827" v="11" actId="20577"/>
          <ac:spMkLst>
            <pc:docMk/>
            <pc:sldMk cId="918799015" sldId="295"/>
            <ac:spMk id="3" creationId="{F73AF5A6-D9A1-8040-9178-2C1B7AADEEA2}"/>
          </ac:spMkLst>
        </pc:spChg>
      </pc:sldChg>
      <pc:sldChg chg="modSp mod">
        <pc:chgData name="Meehan, Conor" userId="f0efb965-348a-45f4-b123-bfc38a018e6c" providerId="ADAL" clId="{37D2BB4D-EA58-084F-A099-893F2EEBD2C9}" dt="2022-03-09T07:29:19.946" v="13" actId="20577"/>
        <pc:sldMkLst>
          <pc:docMk/>
          <pc:sldMk cId="2646516951" sldId="304"/>
        </pc:sldMkLst>
        <pc:spChg chg="mod">
          <ac:chgData name="Meehan, Conor" userId="f0efb965-348a-45f4-b123-bfc38a018e6c" providerId="ADAL" clId="{37D2BB4D-EA58-084F-A099-893F2EEBD2C9}" dt="2022-03-09T07:29:19.946" v="13" actId="20577"/>
          <ac:spMkLst>
            <pc:docMk/>
            <pc:sldMk cId="2646516951" sldId="304"/>
            <ac:spMk id="3" creationId="{D0297D90-8EA0-A44B-8D5F-80520E23333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81D7C-81F1-BA48-B0CF-02C398C91972}" type="datetimeFigureOut">
              <a:rPr lang="en-US" smtClean="0"/>
              <a:t>7/15/23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88987-9C11-FC43-B2CE-3A9A6A292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18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512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934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30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648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601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8757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426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144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4039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530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36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141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668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444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9064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440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285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86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99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631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7234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81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100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83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64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39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453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26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13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88987-9C11-FC43-B2CE-3A9A6A29209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2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DF23B6-683D-2B48-8B2D-8FF423A50C05}"/>
              </a:ext>
            </a:extLst>
          </p:cNvPr>
          <p:cNvSpPr/>
          <p:nvPr userDrawn="1"/>
        </p:nvSpPr>
        <p:spPr>
          <a:xfrm>
            <a:off x="0" y="441325"/>
            <a:ext cx="12191999" cy="6300787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7E7F3C-6AC2-084C-81DA-BE9E4A815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2" y="1989138"/>
            <a:ext cx="11306175" cy="1848949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rgbClr val="E6005B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3D8BCC-A8A8-F640-A027-5BF8353F7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4" y="4015578"/>
            <a:ext cx="11306174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9E043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9B026E5-3198-8D4C-956B-0E8532CD57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800100"/>
            <a:ext cx="3427412" cy="1009958"/>
          </a:xfrm>
          <a:prstGeom prst="rect">
            <a:avLst/>
          </a:prstGeom>
        </p:spPr>
      </p:pic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B58F904-7080-FE43-A777-0CCCA7DE6B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5386" y="6057900"/>
            <a:ext cx="5473701" cy="358774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7342E9-89D0-D246-B0E5-635614E13D75}" type="datetime1">
              <a:rPr lang="en-GB" smtClean="0"/>
              <a:pPr/>
              <a:t>15/07/2023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6444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Unsymetr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9ECCE-CA94-5841-8835-15D01FC20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912" y="1989138"/>
            <a:ext cx="3529013" cy="370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82F0DD8-CD89-964C-A0BF-3C891A947F9F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332288" y="1989138"/>
            <a:ext cx="7416800" cy="370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6D5397D-FD76-2E4F-8BFA-B5599B1CF4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2" y="5832092"/>
            <a:ext cx="568359" cy="676275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07B00AC3-9B1E-2E4B-BC7B-406D8A38D1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E6005B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B21EC89-DA5A-2B4B-B94A-FD5D13BA4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2" y="800100"/>
            <a:ext cx="11306175" cy="100198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5FEA125-D139-1A4D-A206-2BABBEE26DC4}"/>
              </a:ext>
            </a:extLst>
          </p:cNvPr>
          <p:cNvSpPr/>
          <p:nvPr userDrawn="1"/>
        </p:nvSpPr>
        <p:spPr>
          <a:xfrm>
            <a:off x="1" y="0"/>
            <a:ext cx="12191999" cy="441325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64871E7-C776-E845-B38B-91971ED53532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9E0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78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Unsymetrical Second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1B88EC-6B3F-324D-8A9A-A2200D0313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2913" y="2813048"/>
            <a:ext cx="3529012" cy="28844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32B247-F8B0-6A43-86FE-2923DBEF9C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332288" y="1989138"/>
            <a:ext cx="7416800" cy="370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75C663E-9DDC-5B49-A342-3EE5169707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2" y="5832092"/>
            <a:ext cx="568359" cy="676275"/>
          </a:xfrm>
          <a:prstGeom prst="rect">
            <a:avLst/>
          </a:prstGeom>
        </p:spPr>
      </p:pic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B5743288-93C1-B747-B6D2-E62ECB66A2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E6005B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2BBD38C-D5E6-E14C-82D7-CDA28865E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2" y="800100"/>
            <a:ext cx="11306175" cy="100198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14952491-1CB4-104F-95DC-3C7A95C11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2912" y="1989138"/>
            <a:ext cx="3529013" cy="636855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400" b="1">
                <a:solidFill>
                  <a:srgbClr val="9E043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E6B900-0CAE-6B4C-B741-178AD460BD32}"/>
              </a:ext>
            </a:extLst>
          </p:cNvPr>
          <p:cNvSpPr/>
          <p:nvPr userDrawn="1"/>
        </p:nvSpPr>
        <p:spPr>
          <a:xfrm>
            <a:off x="1" y="0"/>
            <a:ext cx="12191999" cy="441325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1A1B2DE-F07F-8147-AD48-234D917280D2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9E0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7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9ECCE-CA94-5841-8835-15D01FC20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912" y="1989138"/>
            <a:ext cx="3529013" cy="370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82F0DD8-CD89-964C-A0BF-3C891A947F9F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332288" y="1989138"/>
            <a:ext cx="3529013" cy="370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2572A3E-7061-AE46-B81E-7EEEF4B2F2A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21664" y="1989138"/>
            <a:ext cx="3527423" cy="370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F5E1427-DD3F-9240-BD4A-0CC21218D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2" y="5832092"/>
            <a:ext cx="568359" cy="676275"/>
          </a:xfrm>
          <a:prstGeom prst="rect">
            <a:avLst/>
          </a:prstGeom>
        </p:spPr>
      </p:pic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6DC3E782-E2DF-224A-8EC7-F432750D92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E6005B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1C9432BC-F7ED-AD44-955D-1B98B2278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2" y="800100"/>
            <a:ext cx="11306175" cy="100198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18504C-E8A7-EA43-8DA0-0CE9310D674A}"/>
              </a:ext>
            </a:extLst>
          </p:cNvPr>
          <p:cNvSpPr/>
          <p:nvPr userDrawn="1"/>
        </p:nvSpPr>
        <p:spPr>
          <a:xfrm>
            <a:off x="1" y="0"/>
            <a:ext cx="12191999" cy="441325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BB3217-4ECB-9C4E-B129-4CD1A7606E4D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9E0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821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Second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1B88EC-6B3F-324D-8A9A-A2200D0313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2912" y="2813048"/>
            <a:ext cx="3529013" cy="288449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DD979E-7EEF-5D4A-8AC3-74C6CE8484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220075" y="1989138"/>
            <a:ext cx="3527425" cy="636855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400" b="1">
                <a:solidFill>
                  <a:srgbClr val="9E043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32B247-F8B0-6A43-86FE-2923DBEF9C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332288" y="2813047"/>
            <a:ext cx="3527425" cy="288449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C43422A0-145A-7943-95AD-B9C948D26B2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220076" y="2813046"/>
            <a:ext cx="3529012" cy="288449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E2A91DF-79A7-914F-947D-CF72742487D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2" y="5832092"/>
            <a:ext cx="568359" cy="676275"/>
          </a:xfrm>
          <a:prstGeom prst="rect">
            <a:avLst/>
          </a:prstGeom>
        </p:spPr>
      </p:pic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EF264802-11B4-5941-991C-96BAD56284C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E6005B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AC1D1754-6A16-0A4B-9E06-5B285B135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2" y="800100"/>
            <a:ext cx="11306175" cy="100198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760B23AA-B159-A04B-A49B-76835B629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2912" y="1989138"/>
            <a:ext cx="3529013" cy="636855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400" b="1">
                <a:solidFill>
                  <a:srgbClr val="9E043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F568595-A127-5846-A037-D0819A0252E6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332288" y="1989138"/>
            <a:ext cx="3527425" cy="636855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400" b="1">
                <a:solidFill>
                  <a:srgbClr val="9E043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AD682C8-053C-4942-93C0-CDCB02169B50}"/>
              </a:ext>
            </a:extLst>
          </p:cNvPr>
          <p:cNvSpPr/>
          <p:nvPr userDrawn="1"/>
        </p:nvSpPr>
        <p:spPr>
          <a:xfrm>
            <a:off x="1" y="0"/>
            <a:ext cx="12191999" cy="441325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C2EA856-078C-B74C-87C6-AC58462CB29C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9E0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27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91855C3A-3FE6-774C-8B42-DE78E4C581E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2" y="5832092"/>
            <a:ext cx="568359" cy="676275"/>
          </a:xfrm>
          <a:prstGeom prst="rect">
            <a:avLst/>
          </a:prstGeom>
        </p:spPr>
      </p:pic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3EFCAB50-6370-994D-BF7A-C505E83CF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E6005B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B048F09A-B384-8C49-9343-9C78BE3724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6632" y="1989138"/>
            <a:ext cx="9378733" cy="2372252"/>
          </a:xfrm>
          <a:prstGeom prst="rect">
            <a:avLst/>
          </a:prstGeom>
        </p:spPr>
        <p:txBody>
          <a:bodyPr lIns="0" rIns="90000" anchor="ctr" anchorCtr="0">
            <a:normAutofit/>
          </a:bodyPr>
          <a:lstStyle>
            <a:lvl1pPr algn="l">
              <a:defRPr sz="4500" b="1">
                <a:solidFill>
                  <a:srgbClr val="E6005B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338F5E73-6BFD-7748-BFD6-93FCF46A7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6632" y="4542366"/>
            <a:ext cx="9378733" cy="1155172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marL="0" indent="0" algn="l">
              <a:buNone/>
              <a:defRPr sz="3000" b="1">
                <a:solidFill>
                  <a:srgbClr val="9E043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650F2B-C9D3-F54A-91EC-BEDF952B03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2913" y="1010601"/>
            <a:ext cx="963720" cy="79756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AAD6DD1-3573-E54F-8768-B0CFC8AFB67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>
            <a:off x="10785366" y="4899977"/>
            <a:ext cx="963720" cy="797561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94A2B9C-4747-EB44-AD6F-788273471394}"/>
              </a:ext>
            </a:extLst>
          </p:cNvPr>
          <p:cNvSpPr/>
          <p:nvPr userDrawn="1"/>
        </p:nvSpPr>
        <p:spPr>
          <a:xfrm>
            <a:off x="1" y="0"/>
            <a:ext cx="12191999" cy="441325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4C44A-5626-1B42-B24C-44A8F39FB460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9E0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20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le Orang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8B09DB-0CE7-674F-8B4F-D3BDC1E1F58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FBD9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A774C6-72B5-B54D-AFC5-BEDE6662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1989138"/>
            <a:ext cx="11306175" cy="1848949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rgbClr val="F07D00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8CD21CC-038F-084D-86A0-F56D478F1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5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F07D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EC1597D-B745-8C47-9BCA-19CC45F980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5832091"/>
            <a:ext cx="568360" cy="67627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03F878E-DE03-2942-B907-3CF8B4BF5BA7}"/>
              </a:ext>
            </a:extLst>
          </p:cNvPr>
          <p:cNvSpPr/>
          <p:nvPr userDrawn="1"/>
        </p:nvSpPr>
        <p:spPr>
          <a:xfrm>
            <a:off x="0" y="0"/>
            <a:ext cx="12192000" cy="441325"/>
          </a:xfrm>
          <a:prstGeom prst="rect">
            <a:avLst/>
          </a:prstGeom>
          <a:solidFill>
            <a:srgbClr val="F07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46D80A-BB91-1241-848B-6B912282049B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F07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DB81DC7A-6B12-7D4A-B479-9DCA3849577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F07D00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0472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le Blu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8B09DB-0CE7-674F-8B4F-D3BDC1E1F58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BCE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A774C6-72B5-B54D-AFC5-BEDE6662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2012688"/>
            <a:ext cx="11306173" cy="1825399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rgbClr val="00A6E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8CD21CC-038F-084D-86A0-F56D478F1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5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00A6E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3F878E-DE03-2942-B907-3CF8B4BF5BA7}"/>
              </a:ext>
            </a:extLst>
          </p:cNvPr>
          <p:cNvSpPr/>
          <p:nvPr userDrawn="1"/>
        </p:nvSpPr>
        <p:spPr>
          <a:xfrm>
            <a:off x="0" y="0"/>
            <a:ext cx="12192000" cy="441325"/>
          </a:xfrm>
          <a:prstGeom prst="rect">
            <a:avLst/>
          </a:prstGeom>
          <a:solidFill>
            <a:srgbClr val="00A6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5D9431-5C22-DF40-B12F-3B430B2D2A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5832091"/>
            <a:ext cx="568360" cy="67627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97678BD-869E-C64D-BBB5-DB38A6A8CF00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00A6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EFAD923B-E667-FD45-B41A-12791D221D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00A6E2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9078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mal Blu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8B09DB-0CE7-674F-8B4F-D3BDC1E1F58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5B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A774C6-72B5-B54D-AFC5-BEDE6662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2024063"/>
            <a:ext cx="11306173" cy="1814024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8CD21CC-038F-084D-86A0-F56D478F1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3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00A6E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3F878E-DE03-2942-B907-3CF8B4BF5BA7}"/>
              </a:ext>
            </a:extLst>
          </p:cNvPr>
          <p:cNvSpPr/>
          <p:nvPr userDrawn="1"/>
        </p:nvSpPr>
        <p:spPr>
          <a:xfrm>
            <a:off x="0" y="1"/>
            <a:ext cx="12192000" cy="452699"/>
          </a:xfrm>
          <a:prstGeom prst="rect">
            <a:avLst/>
          </a:prstGeom>
          <a:solidFill>
            <a:srgbClr val="00A6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0B24E7D-7F6A-0541-9FC9-D284AAA243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5832091"/>
            <a:ext cx="568360" cy="67627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81441CAE-3F74-A749-B92B-BA7301BD3CC4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00A6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A6E2"/>
              </a:solidFill>
            </a:endParaRP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3986C3D8-75F2-AF4D-852E-617DA34AB6C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00A6E2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10249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mal Purpl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8B09DB-0CE7-674F-8B4F-D3BDC1E1F58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821E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A774C6-72B5-B54D-AFC5-BEDE6662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2024063"/>
            <a:ext cx="11306173" cy="1814024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8CD21CC-038F-084D-86A0-F56D478F1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3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C7017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69F709-E7C3-C149-A260-3C4BD44CD5DB}"/>
              </a:ext>
            </a:extLst>
          </p:cNvPr>
          <p:cNvSpPr/>
          <p:nvPr userDrawn="1"/>
        </p:nvSpPr>
        <p:spPr>
          <a:xfrm>
            <a:off x="0" y="1"/>
            <a:ext cx="12192000" cy="452699"/>
          </a:xfrm>
          <a:prstGeom prst="rect">
            <a:avLst/>
          </a:prstGeom>
          <a:solidFill>
            <a:srgbClr val="C701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9C6C068-799F-5647-86FD-975D93E27D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5832091"/>
            <a:ext cx="568360" cy="676276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A9635ED3-5E00-7F4E-9AE5-AF4B24A44CF5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C701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A6E2"/>
              </a:solidFill>
            </a:endParaRPr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77A12D8D-2172-A24B-A568-26FC3B4B283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C7017F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2468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ld Orang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8B09DB-0CE7-674F-8B4F-D3BDC1E1F58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BB3F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A774C6-72B5-B54D-AFC5-BEDE6662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1989138"/>
            <a:ext cx="11306173" cy="1848949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8CD21CC-038F-084D-86A0-F56D478F1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5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F07D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D2627D-3696-4F4C-8BC6-79103D22C236}"/>
              </a:ext>
            </a:extLst>
          </p:cNvPr>
          <p:cNvSpPr/>
          <p:nvPr userDrawn="1"/>
        </p:nvSpPr>
        <p:spPr>
          <a:xfrm>
            <a:off x="0" y="1"/>
            <a:ext cx="12192000" cy="452699"/>
          </a:xfrm>
          <a:prstGeom prst="rect">
            <a:avLst/>
          </a:prstGeom>
          <a:solidFill>
            <a:srgbClr val="F07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5871FCE-6DA7-5549-92C6-554D5232A2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5832091"/>
            <a:ext cx="568360" cy="67627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40039B7-FA62-F24C-BCFF-BA21679AD8B7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F07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A6E2"/>
              </a:solidFill>
            </a:endParaRP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E8DC3CBE-2843-1642-BD7A-5C7A9BC16E2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F07D00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165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DF23B6-683D-2B48-8B2D-8FF423A50C05}"/>
              </a:ext>
            </a:extLst>
          </p:cNvPr>
          <p:cNvSpPr/>
          <p:nvPr userDrawn="1"/>
        </p:nvSpPr>
        <p:spPr>
          <a:xfrm>
            <a:off x="0" y="441326"/>
            <a:ext cx="12191999" cy="6300786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6005B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7E7F3C-6AC2-084C-81DA-BE9E4A815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2" y="1989138"/>
            <a:ext cx="11306175" cy="1848949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3D8BCC-A8A8-F640-A027-5BF8353F7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2" y="4015578"/>
            <a:ext cx="11306175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9E043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19FAFA-C3E1-0844-82DB-27D43E467A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800100"/>
            <a:ext cx="3427412" cy="1009958"/>
          </a:xfrm>
          <a:prstGeom prst="rect">
            <a:avLst/>
          </a:prstGeom>
        </p:spPr>
      </p:pic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86CB3D1-E135-FD4F-A056-483535DECE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5386" y="6057899"/>
            <a:ext cx="5473701" cy="35877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>
                <a:solidFill>
                  <a:srgbClr val="9E043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7342E9-89D0-D246-B0E5-635614E13D75}" type="datetime1">
              <a:rPr lang="en-GB" smtClean="0"/>
              <a:pPr/>
              <a:t>15/07/2023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867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ld Purpl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8B09DB-0CE7-674F-8B4F-D3BDC1E1F58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C701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A774C6-72B5-B54D-AFC5-BEDE6662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2024063"/>
            <a:ext cx="11306173" cy="1814024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8CD21CC-038F-084D-86A0-F56D478F1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3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821E6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867788-B905-9E45-B992-B2C5D2894330}"/>
              </a:ext>
            </a:extLst>
          </p:cNvPr>
          <p:cNvSpPr/>
          <p:nvPr userDrawn="1"/>
        </p:nvSpPr>
        <p:spPr>
          <a:xfrm>
            <a:off x="0" y="1"/>
            <a:ext cx="12192000" cy="452699"/>
          </a:xfrm>
          <a:prstGeom prst="rect">
            <a:avLst/>
          </a:prstGeom>
          <a:solidFill>
            <a:srgbClr val="821E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6651983-37A2-2345-917B-4559D70F43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5832091"/>
            <a:ext cx="568360" cy="67627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89B5E4C-2015-A748-95FB-CF22799B0CD6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821E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A6E2"/>
              </a:solidFill>
            </a:endParaRP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946CC34B-1499-F541-84B4-B09C59E3E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821E69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68365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ual Green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8B09DB-0CE7-674F-8B4F-D3BDC1E1F58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6D95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A774C6-72B5-B54D-AFC5-BEDE6662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2024063"/>
            <a:ext cx="11306173" cy="1814024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8CD21CC-038F-084D-86A0-F56D478F1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3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C7D53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3AFFF2-502D-054E-B5DC-66A77A6B8A6E}"/>
              </a:ext>
            </a:extLst>
          </p:cNvPr>
          <p:cNvSpPr/>
          <p:nvPr userDrawn="1"/>
        </p:nvSpPr>
        <p:spPr>
          <a:xfrm>
            <a:off x="0" y="1"/>
            <a:ext cx="12192000" cy="452699"/>
          </a:xfrm>
          <a:prstGeom prst="rect">
            <a:avLst/>
          </a:prstGeom>
          <a:solidFill>
            <a:srgbClr val="C7D5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E73C732-A419-E840-970E-326B7FDD46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5832091"/>
            <a:ext cx="568360" cy="67627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4D91E44-21DE-A842-8B5E-6AD38E86E746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C7D5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A6E2"/>
              </a:solidFill>
            </a:endParaRP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69BF5122-5B53-AF4A-BB6D-678ABD2D40E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C7D533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26012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ual Orang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8B09DB-0CE7-674F-8B4F-D3BDC1E1F58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F07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A774C6-72B5-B54D-AFC5-BEDE6662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2024063"/>
            <a:ext cx="11306173" cy="1814024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8CD21CC-038F-084D-86A0-F56D478F1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3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BB3F07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898AC0-B7CB-074A-816A-237E0E868E59}"/>
              </a:ext>
            </a:extLst>
          </p:cNvPr>
          <p:cNvSpPr/>
          <p:nvPr userDrawn="1"/>
        </p:nvSpPr>
        <p:spPr>
          <a:xfrm>
            <a:off x="0" y="1"/>
            <a:ext cx="12192000" cy="452699"/>
          </a:xfrm>
          <a:prstGeom prst="rect">
            <a:avLst/>
          </a:prstGeom>
          <a:solidFill>
            <a:srgbClr val="BB3F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0A60D5D-4AC5-424B-9227-98890EF546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5832091"/>
            <a:ext cx="568360" cy="67627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3636DE5-A460-F448-BC8B-A823C89548EA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BB3F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A6E2"/>
              </a:solidFill>
            </a:endParaRP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0E93626E-75D3-2946-9E24-B1657D8181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BB3F07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62473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sual Orang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8B09DB-0CE7-674F-8B4F-D3BDC1E1F58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9E0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A774C6-72B5-B54D-AFC5-BEDE6662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2024063"/>
            <a:ext cx="11306173" cy="1814024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8CD21CC-038F-084D-86A0-F56D478F1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3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E600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898AC0-B7CB-074A-816A-237E0E868E59}"/>
              </a:ext>
            </a:extLst>
          </p:cNvPr>
          <p:cNvSpPr/>
          <p:nvPr userDrawn="1"/>
        </p:nvSpPr>
        <p:spPr>
          <a:xfrm>
            <a:off x="0" y="1"/>
            <a:ext cx="12192000" cy="452699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0A60D5D-4AC5-424B-9227-98890EF546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5832091"/>
            <a:ext cx="568360" cy="67627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3636DE5-A460-F448-BC8B-A823C89548EA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BB3F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A6E2"/>
              </a:solidFill>
            </a:endParaRP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0E93626E-75D3-2946-9E24-B1657D8181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E6005B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99656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asual Orang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8B09DB-0CE7-674F-8B4F-D3BDC1E1F58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EC6D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A774C6-72B5-B54D-AFC5-BEDE6662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2024063"/>
            <a:ext cx="11306173" cy="1814024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8CD21CC-038F-084D-86A0-F56D478F1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3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E600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898AC0-B7CB-074A-816A-237E0E868E59}"/>
              </a:ext>
            </a:extLst>
          </p:cNvPr>
          <p:cNvSpPr/>
          <p:nvPr userDrawn="1"/>
        </p:nvSpPr>
        <p:spPr>
          <a:xfrm>
            <a:off x="0" y="1"/>
            <a:ext cx="12192000" cy="452699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0A60D5D-4AC5-424B-9227-98890EF546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5832091"/>
            <a:ext cx="568360" cy="67627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3636DE5-A460-F448-BC8B-A823C89548EA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BB3F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A6E2"/>
              </a:solidFill>
            </a:endParaRP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0E93626E-75D3-2946-9E24-B1657D8181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E6005B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7957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asual Orang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8B09DB-0CE7-674F-8B4F-D3BDC1E1F58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6F62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A774C6-72B5-B54D-AFC5-BEDE6662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2024063"/>
            <a:ext cx="11306173" cy="1814024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8CD21CC-038F-084D-86A0-F56D478F1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3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rgbClr val="B5B0A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898AC0-B7CB-074A-816A-237E0E868E59}"/>
              </a:ext>
            </a:extLst>
          </p:cNvPr>
          <p:cNvSpPr/>
          <p:nvPr userDrawn="1"/>
        </p:nvSpPr>
        <p:spPr>
          <a:xfrm>
            <a:off x="0" y="1"/>
            <a:ext cx="12192000" cy="452699"/>
          </a:xfrm>
          <a:prstGeom prst="rect">
            <a:avLst/>
          </a:prstGeom>
          <a:solidFill>
            <a:srgbClr val="B5B0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0A60D5D-4AC5-424B-9227-98890EF546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5832091"/>
            <a:ext cx="568360" cy="67627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3636DE5-A460-F448-BC8B-A823C89548EA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BB3F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A6E2"/>
              </a:solidFill>
            </a:endParaRP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0E93626E-75D3-2946-9E24-B1657D8181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B5B0AC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12040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6B90F54-2FD9-B744-B972-C1D92C843C23}"/>
              </a:ext>
            </a:extLst>
          </p:cNvPr>
          <p:cNvSpPr/>
          <p:nvPr userDrawn="1"/>
        </p:nvSpPr>
        <p:spPr>
          <a:xfrm>
            <a:off x="1" y="431386"/>
            <a:ext cx="12191999" cy="6300787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4446B3-A205-CB44-8165-EDDF1073E3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800100"/>
            <a:ext cx="3427412" cy="10099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D96A658-0183-444F-91C4-2F380978AAE1}"/>
              </a:ext>
            </a:extLst>
          </p:cNvPr>
          <p:cNvSpPr txBox="1"/>
          <p:nvPr userDrawn="1"/>
        </p:nvSpPr>
        <p:spPr>
          <a:xfrm>
            <a:off x="442913" y="2024062"/>
            <a:ext cx="11306175" cy="1814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rmAutofit/>
          </a:bodyPr>
          <a:lstStyle/>
          <a:p>
            <a:pPr algn="l"/>
            <a:r>
              <a:rPr lang="en-US" sz="6000" b="1" dirty="0">
                <a:solidFill>
                  <a:srgbClr val="E6005B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6596295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D73252D-FA87-8946-98E6-F10F7EFB191B}"/>
              </a:ext>
            </a:extLst>
          </p:cNvPr>
          <p:cNvSpPr/>
          <p:nvPr userDrawn="1"/>
        </p:nvSpPr>
        <p:spPr>
          <a:xfrm>
            <a:off x="0" y="441326"/>
            <a:ext cx="12191999" cy="6300786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6005B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46BD13E-6F12-BA45-881A-F273DAED03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800100"/>
            <a:ext cx="3427412" cy="100995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EE1A0BD-8134-9B4A-AE3E-E7C0EECCD029}"/>
              </a:ext>
            </a:extLst>
          </p:cNvPr>
          <p:cNvSpPr txBox="1"/>
          <p:nvPr userDrawn="1"/>
        </p:nvSpPr>
        <p:spPr>
          <a:xfrm>
            <a:off x="442913" y="2024062"/>
            <a:ext cx="11306175" cy="1814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rmAutofit/>
          </a:bodyPr>
          <a:lstStyle/>
          <a:p>
            <a:pPr algn="l"/>
            <a:r>
              <a:rPr lang="en-US" sz="6000" b="1" dirty="0">
                <a:solidFill>
                  <a:srgbClr val="9E043D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8724545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9818EEC-D27C-9844-8F9A-431793B5929C}"/>
              </a:ext>
            </a:extLst>
          </p:cNvPr>
          <p:cNvSpPr/>
          <p:nvPr userDrawn="1"/>
        </p:nvSpPr>
        <p:spPr>
          <a:xfrm>
            <a:off x="0" y="441325"/>
            <a:ext cx="12191999" cy="6300787"/>
          </a:xfrm>
          <a:prstGeom prst="rect">
            <a:avLst/>
          </a:prstGeom>
          <a:solidFill>
            <a:srgbClr val="6F625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E3E8BC-7439-0742-A9FC-77BBB38EF7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800100"/>
            <a:ext cx="3427412" cy="100995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3E62ECB-71C5-2342-A1AF-B7DAA1E1B964}"/>
              </a:ext>
            </a:extLst>
          </p:cNvPr>
          <p:cNvSpPr txBox="1"/>
          <p:nvPr userDrawn="1"/>
        </p:nvSpPr>
        <p:spPr>
          <a:xfrm>
            <a:off x="442913" y="2024062"/>
            <a:ext cx="11306175" cy="1814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rmAutofit/>
          </a:bodyPr>
          <a:lstStyle/>
          <a:p>
            <a:pPr algn="l"/>
            <a:r>
              <a:rPr lang="en-US" sz="6000" b="1" dirty="0">
                <a:solidFill>
                  <a:schemeClr val="bg1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43949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DF23B6-683D-2B48-8B2D-8FF423A50C05}"/>
              </a:ext>
            </a:extLst>
          </p:cNvPr>
          <p:cNvSpPr/>
          <p:nvPr userDrawn="1"/>
        </p:nvSpPr>
        <p:spPr>
          <a:xfrm>
            <a:off x="0" y="441325"/>
            <a:ext cx="12191999" cy="6300787"/>
          </a:xfrm>
          <a:prstGeom prst="rect">
            <a:avLst/>
          </a:prstGeom>
          <a:solidFill>
            <a:srgbClr val="6F625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7E7F3C-6AC2-084C-81DA-BE9E4A815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2" y="1989138"/>
            <a:ext cx="11306175" cy="1848949"/>
          </a:xfrm>
          <a:prstGeom prst="rect">
            <a:avLst/>
          </a:prstGeom>
        </p:spPr>
        <p:txBody>
          <a:bodyPr lIns="0" rIns="9000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3D8BCC-A8A8-F640-A027-5BF8353F7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4015578"/>
            <a:ext cx="11306175" cy="115517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3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07DCF46-D938-064E-964C-1B90111009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5388" y="6057899"/>
            <a:ext cx="5473699" cy="35877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7342E9-89D0-D246-B0E5-635614E13D75}" type="datetime1">
              <a:rPr lang="en-GB" smtClean="0"/>
              <a:pPr/>
              <a:t>15/07/2023</a:t>
            </a:fld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BEE9E80-8FF0-8441-B362-4623AB9E8A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3" y="800100"/>
            <a:ext cx="3427412" cy="100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42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1395D28-07F6-9F47-8128-50C443109906}"/>
              </a:ext>
            </a:extLst>
          </p:cNvPr>
          <p:cNvSpPr/>
          <p:nvPr userDrawn="1"/>
        </p:nvSpPr>
        <p:spPr>
          <a:xfrm>
            <a:off x="1" y="0"/>
            <a:ext cx="12191999" cy="441325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ACF5D-95B4-ED49-9DD6-98E1235076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2913" y="1989138"/>
            <a:ext cx="11306174" cy="370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E523BD2-753E-0A47-B307-D80B3FF62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2" y="800100"/>
            <a:ext cx="11306175" cy="100198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7BB0FE4-66FF-0E42-841A-3EC5F7C7E6A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2" y="5832092"/>
            <a:ext cx="568359" cy="6762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D683437-A234-3E4E-8B92-A0C560819C16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9E0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CDF1BA5-471A-8044-BDBA-890115BBFF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E6005B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451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Second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A204BD-F3EB-5842-9319-7B613DC25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2912" y="1989138"/>
            <a:ext cx="11306176" cy="636855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400" b="1">
                <a:solidFill>
                  <a:srgbClr val="9E043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1B88EC-6B3F-324D-8A9A-A2200D0313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2914" y="2813048"/>
            <a:ext cx="11306174" cy="28844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C2A4D7D-88B2-6543-8F2D-B4616BB62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2" y="800101"/>
            <a:ext cx="11306176" cy="1001982"/>
          </a:xfrm>
          <a:prstGeom prst="rect">
            <a:avLst/>
          </a:prstGeom>
        </p:spPr>
        <p:txBody>
          <a:bodyPr anchor="ctr" anchorCtr="0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8EB9E1-DFB3-5C47-B4B9-9B8765B864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2" y="5832092"/>
            <a:ext cx="568359" cy="676275"/>
          </a:xfrm>
          <a:prstGeom prst="rect">
            <a:avLst/>
          </a:prstGeom>
        </p:spPr>
      </p:pic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6AAEC381-AE42-7E44-9B48-79580631F9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E6005B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F2C38B-13DA-064A-AF49-AA97B43EDAB3}"/>
              </a:ext>
            </a:extLst>
          </p:cNvPr>
          <p:cNvSpPr/>
          <p:nvPr userDrawn="1"/>
        </p:nvSpPr>
        <p:spPr>
          <a:xfrm>
            <a:off x="1" y="0"/>
            <a:ext cx="12191999" cy="441325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91A03B6-F236-5D46-B133-E912BE6844F9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9E0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303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Fill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009F349-CC3D-6049-A88D-4E42B2F01C6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15887"/>
            <a:ext cx="12191999" cy="662622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CF8FDB-11E0-114D-9049-11851FC6CA6B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9E0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816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Fill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009F349-CC3D-6049-A88D-4E42B2F01C6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1999" cy="685799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92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3C710-A668-F144-8CC5-039AD81D3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2" y="800101"/>
            <a:ext cx="11306176" cy="1001982"/>
          </a:xfrm>
          <a:prstGeom prst="rect">
            <a:avLst/>
          </a:prstGeom>
        </p:spPr>
        <p:txBody>
          <a:bodyPr anchor="ctr" anchorCtr="0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9ECCE-CA94-5841-8835-15D01FC20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912" y="1989138"/>
            <a:ext cx="5473701" cy="37083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82F0DD8-CD89-964C-A0BF-3C891A947F9F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75388" y="1989138"/>
            <a:ext cx="5473700" cy="370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D5C41AB-1925-C846-A884-6B4D4880A2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2" y="5832092"/>
            <a:ext cx="568359" cy="676275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E146BB0-D198-0847-B8BF-82032479A2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E6005B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D38791-8F3B-A640-A6FC-8EC532732508}"/>
              </a:ext>
            </a:extLst>
          </p:cNvPr>
          <p:cNvSpPr/>
          <p:nvPr userDrawn="1"/>
        </p:nvSpPr>
        <p:spPr>
          <a:xfrm>
            <a:off x="1" y="0"/>
            <a:ext cx="12191999" cy="441325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63AD13-8CBA-8648-88F4-6142126E9F9A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9E0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18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econd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1B88EC-6B3F-324D-8A9A-A2200D0313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2910" y="2813047"/>
            <a:ext cx="5473701" cy="284797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32B247-F8B0-6A43-86FE-2923DBEF9C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91894" y="2813047"/>
            <a:ext cx="5457193" cy="284797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C2A4D7D-88B2-6543-8F2D-B4616BB62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2" y="800101"/>
            <a:ext cx="11306176" cy="1001982"/>
          </a:xfrm>
          <a:prstGeom prst="rect">
            <a:avLst/>
          </a:prstGeom>
        </p:spPr>
        <p:txBody>
          <a:bodyPr anchor="ctr" anchorCtr="0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8C387D1-CCDB-AA42-911D-99DAFBC813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912" y="5832092"/>
            <a:ext cx="568359" cy="676275"/>
          </a:xfrm>
          <a:prstGeom prst="rect">
            <a:avLst/>
          </a:prstGeom>
        </p:spPr>
      </p:pic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44B35524-0F00-1A4F-8D8A-436C881006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75387" y="6057900"/>
            <a:ext cx="5473699" cy="368888"/>
          </a:xfrm>
          <a:prstGeom prst="rect">
            <a:avLst/>
          </a:prstGeom>
        </p:spPr>
        <p:txBody>
          <a:bodyPr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E6005B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245CF166-1A2B-F24F-9192-1EE62922C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2912" y="1989138"/>
            <a:ext cx="5473701" cy="636855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400" b="1">
                <a:solidFill>
                  <a:srgbClr val="9E043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FA1D5975-B545-F54E-B266-2A4DDDC8C4C9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6291895" y="1989139"/>
            <a:ext cx="5457193" cy="63685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400" b="1">
                <a:solidFill>
                  <a:srgbClr val="9E043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0F691ED-EF65-C446-B3BD-FB970876AB4D}"/>
              </a:ext>
            </a:extLst>
          </p:cNvPr>
          <p:cNvSpPr/>
          <p:nvPr userDrawn="1"/>
        </p:nvSpPr>
        <p:spPr>
          <a:xfrm>
            <a:off x="1" y="0"/>
            <a:ext cx="12191999" cy="441325"/>
          </a:xfrm>
          <a:prstGeom prst="rect">
            <a:avLst/>
          </a:prstGeom>
          <a:solidFill>
            <a:srgbClr val="E60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3AC6DAE-40C2-FC4C-9C8A-8F55F3ECD49F}"/>
              </a:ext>
            </a:extLst>
          </p:cNvPr>
          <p:cNvSpPr/>
          <p:nvPr userDrawn="1"/>
        </p:nvSpPr>
        <p:spPr>
          <a:xfrm>
            <a:off x="0" y="6742113"/>
            <a:ext cx="12191999" cy="125999"/>
          </a:xfrm>
          <a:prstGeom prst="rect">
            <a:avLst/>
          </a:prstGeom>
          <a:solidFill>
            <a:srgbClr val="9E0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17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8E3CDC0-E15C-3D43-A94A-65D5EBAC0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2912" y="1989139"/>
            <a:ext cx="11306175" cy="406876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8" name="Title Placeholder 10">
            <a:extLst>
              <a:ext uri="{FF2B5EF4-FFF2-40B4-BE49-F238E27FC236}">
                <a16:creationId xmlns:a16="http://schemas.microsoft.com/office/drawing/2014/main" id="{CB133162-9D93-054D-BEB3-A08241D4C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2" y="800100"/>
            <a:ext cx="11306175" cy="1001714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76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1" r:id="rId2"/>
    <p:sldLayoutId id="2147483682" r:id="rId3"/>
    <p:sldLayoutId id="2147483652" r:id="rId4"/>
    <p:sldLayoutId id="2147483676" r:id="rId5"/>
    <p:sldLayoutId id="2147483670" r:id="rId6"/>
    <p:sldLayoutId id="2147483684" r:id="rId7"/>
    <p:sldLayoutId id="2147483659" r:id="rId8"/>
    <p:sldLayoutId id="2147483653" r:id="rId9"/>
    <p:sldLayoutId id="2147483679" r:id="rId10"/>
    <p:sldLayoutId id="2147483680" r:id="rId11"/>
    <p:sldLayoutId id="2147483677" r:id="rId12"/>
    <p:sldLayoutId id="2147483678" r:id="rId13"/>
    <p:sldLayoutId id="2147483683" r:id="rId14"/>
    <p:sldLayoutId id="2147483651" r:id="rId15"/>
    <p:sldLayoutId id="2147483669" r:id="rId16"/>
    <p:sldLayoutId id="2147483662" r:id="rId17"/>
    <p:sldLayoutId id="2147483667" r:id="rId18"/>
    <p:sldLayoutId id="2147483663" r:id="rId19"/>
    <p:sldLayoutId id="2147483661" r:id="rId20"/>
    <p:sldLayoutId id="2147483668" r:id="rId21"/>
    <p:sldLayoutId id="2147483660" r:id="rId22"/>
    <p:sldLayoutId id="2147483687" r:id="rId23"/>
    <p:sldLayoutId id="2147483688" r:id="rId24"/>
    <p:sldLayoutId id="2147483689" r:id="rId25"/>
    <p:sldLayoutId id="2147483685" r:id="rId26"/>
    <p:sldLayoutId id="2147483658" r:id="rId27"/>
    <p:sldLayoutId id="2147483686" r:id="rId28"/>
  </p:sldLayoutIdLst>
  <p:hf sldNum="0"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rgbClr val="E6005B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E6005B"/>
        </a:buClr>
        <a:buFont typeface="Wingdings" pitchFamily="2" charset="2"/>
        <a:buChar char="§"/>
        <a:defRPr sz="25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E6005B"/>
        </a:buClr>
        <a:buFont typeface="Wingdings" pitchFamily="2" charset="2"/>
        <a:buChar char="§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E6005B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E6005B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E6005B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79" userDrawn="1">
          <p15:clr>
            <a:srgbClr val="A4A3A4"/>
          </p15:clr>
        </p15:guide>
        <p15:guide id="2" orient="horz" pos="278" userDrawn="1">
          <p15:clr>
            <a:srgbClr val="A4A3A4"/>
          </p15:clr>
        </p15:guide>
        <p15:guide id="3" pos="2502" userDrawn="1">
          <p15:clr>
            <a:srgbClr val="A4A3A4"/>
          </p15:clr>
        </p15:guide>
        <p15:guide id="4" pos="2729" userDrawn="1">
          <p15:clr>
            <a:srgbClr val="A4A3A4"/>
          </p15:clr>
        </p15:guide>
        <p15:guide id="5" pos="4951" userDrawn="1">
          <p15:clr>
            <a:srgbClr val="A4A3A4"/>
          </p15:clr>
        </p15:guide>
        <p15:guide id="6" pos="5178" userDrawn="1">
          <p15:clr>
            <a:srgbClr val="A4A3A4"/>
          </p15:clr>
        </p15:guide>
        <p15:guide id="7" pos="7401" userDrawn="1">
          <p15:clr>
            <a:srgbClr val="A4A3A4"/>
          </p15:clr>
        </p15:guide>
        <p15:guide id="8" orient="horz" pos="504" userDrawn="1">
          <p15:clr>
            <a:srgbClr val="A4A3A4"/>
          </p15:clr>
        </p15:guide>
        <p15:guide id="9" orient="horz" pos="3816" userDrawn="1">
          <p15:clr>
            <a:srgbClr val="A4A3A4"/>
          </p15:clr>
        </p15:guide>
        <p15:guide id="10" orient="horz" pos="4042" userDrawn="1">
          <p15:clr>
            <a:srgbClr val="A4A3A4"/>
          </p15:clr>
        </p15:guide>
        <p15:guide id="11" pos="3727" userDrawn="1">
          <p15:clr>
            <a:srgbClr val="A4A3A4"/>
          </p15:clr>
        </p15:guide>
        <p15:guide id="12" pos="3953" userDrawn="1">
          <p15:clr>
            <a:srgbClr val="A4A3A4"/>
          </p15:clr>
        </p15:guide>
        <p15:guide id="13" orient="horz" pos="3589" userDrawn="1">
          <p15:clr>
            <a:srgbClr val="A4A3A4"/>
          </p15:clr>
        </p15:guide>
        <p15:guide id="14" orient="horz" pos="1139" userDrawn="1">
          <p15:clr>
            <a:srgbClr val="A4A3A4"/>
          </p15:clr>
        </p15:guide>
        <p15:guide id="15" orient="horz" pos="1253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4DFE8-7E94-7D42-8F57-AE1BC6C921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2" y="1989139"/>
            <a:ext cx="11306175" cy="1267018"/>
          </a:xfrm>
        </p:spPr>
        <p:txBody>
          <a:bodyPr>
            <a:noAutofit/>
          </a:bodyPr>
          <a:lstStyle/>
          <a:p>
            <a:r>
              <a:rPr lang="nl-BE" sz="4400" dirty="0">
                <a:solidFill>
                  <a:schemeClr val="accent1"/>
                </a:solidFill>
              </a:rPr>
              <a:t>Models of evolution</a:t>
            </a:r>
            <a:endParaRPr lang="en-US" sz="4400" i="1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8E7974-55B9-AA4E-BF3A-6C5D6E0541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Conor Meehan (he/they)</a:t>
            </a:r>
          </a:p>
          <a:p>
            <a:r>
              <a:rPr lang="en-US" dirty="0" err="1"/>
              <a:t>conor.meehan@ntu.ac.uk</a:t>
            </a:r>
            <a:endParaRPr lang="en-US" dirty="0"/>
          </a:p>
          <a:p>
            <a:r>
              <a:rPr lang="en-US" dirty="0"/>
              <a:t>@</a:t>
            </a:r>
            <a:r>
              <a:rPr lang="en-US" dirty="0" err="1"/>
              <a:t>con_meehan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494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/>
                </a:solidFill>
              </a:rPr>
              <a:t>Accounting for transitions/transversions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972" y="1222626"/>
            <a:ext cx="10657490" cy="5140548"/>
          </a:xfrm>
        </p:spPr>
        <p:txBody>
          <a:bodyPr>
            <a:normAutofit/>
          </a:bodyPr>
          <a:lstStyle/>
          <a:p>
            <a:r>
              <a:rPr lang="nl-BE" sz="2800" dirty="0"/>
              <a:t>The Kimura 2 parameter (K2P or K80) model states:</a:t>
            </a:r>
          </a:p>
          <a:p>
            <a:pPr lvl="1"/>
            <a:r>
              <a:rPr lang="nl-BE" sz="2400" dirty="0"/>
              <a:t>Transitions and transversions have different rates</a:t>
            </a:r>
          </a:p>
          <a:p>
            <a:pPr lvl="2"/>
            <a:r>
              <a:rPr lang="nl-BE" sz="2400" dirty="0"/>
              <a:t>P = transition proportion (sites with transitions / length of alignment)</a:t>
            </a:r>
          </a:p>
          <a:p>
            <a:pPr lvl="2"/>
            <a:r>
              <a:rPr lang="nl-BE" sz="2400" dirty="0"/>
              <a:t>Q = transversion proprotion (sites with transversions / length of alignment)</a:t>
            </a:r>
          </a:p>
          <a:p>
            <a:pPr lvl="1"/>
            <a:r>
              <a:rPr lang="nl-BE" sz="2400" dirty="0"/>
              <a:t>All base frequencies are the same</a:t>
            </a:r>
          </a:p>
          <a:p>
            <a:pPr lvl="2"/>
            <a:r>
              <a:rPr lang="en-US" sz="2400" dirty="0"/>
              <a:t>π</a:t>
            </a:r>
            <a:r>
              <a:rPr lang="nl-BE" sz="2400" baseline="-25000" dirty="0"/>
              <a:t>a</a:t>
            </a:r>
            <a:r>
              <a:rPr lang="nl-BE" sz="2400" dirty="0"/>
              <a:t>=</a:t>
            </a:r>
            <a:r>
              <a:rPr lang="en-US" sz="2400" dirty="0"/>
              <a:t> π</a:t>
            </a:r>
            <a:r>
              <a:rPr lang="nl-BE" sz="2400" baseline="-25000" dirty="0"/>
              <a:t>c</a:t>
            </a:r>
            <a:r>
              <a:rPr lang="en-US" sz="2400" dirty="0"/>
              <a:t> =π</a:t>
            </a:r>
            <a:r>
              <a:rPr lang="nl-BE" sz="2400" baseline="-25000" dirty="0"/>
              <a:t>g</a:t>
            </a:r>
            <a:r>
              <a:rPr lang="en-US" sz="2400" dirty="0"/>
              <a:t> =π</a:t>
            </a:r>
            <a:r>
              <a:rPr lang="nl-BE" sz="2400" baseline="-25000" dirty="0"/>
              <a:t>t</a:t>
            </a:r>
          </a:p>
          <a:p>
            <a:endParaRPr lang="nl-BE" sz="2800" dirty="0"/>
          </a:p>
          <a:p>
            <a:r>
              <a:rPr lang="nl-BE" sz="2800" dirty="0"/>
              <a:t>d</a:t>
            </a:r>
            <a:r>
              <a:rPr lang="nl-BE" sz="2800" baseline="-25000" dirty="0"/>
              <a:t>k2p</a:t>
            </a:r>
            <a:r>
              <a:rPr lang="nl-BE" sz="2800" dirty="0"/>
              <a:t>=  -</a:t>
            </a:r>
            <a:r>
              <a:rPr lang="nl-BE" sz="2800" baseline="30000" dirty="0"/>
              <a:t>1</a:t>
            </a:r>
            <a:r>
              <a:rPr lang="nl-BE" sz="2800" dirty="0"/>
              <a:t>/</a:t>
            </a:r>
            <a:r>
              <a:rPr lang="nl-BE" sz="2800" baseline="-25000" dirty="0"/>
              <a:t>2</a:t>
            </a:r>
            <a:r>
              <a:rPr lang="nl-BE" sz="2800" dirty="0"/>
              <a:t>ln[1-2P-Q] - </a:t>
            </a:r>
            <a:r>
              <a:rPr lang="nl-BE" sz="2800" baseline="30000" dirty="0"/>
              <a:t>1</a:t>
            </a:r>
            <a:r>
              <a:rPr lang="nl-BE" sz="2800" dirty="0"/>
              <a:t>/</a:t>
            </a:r>
            <a:r>
              <a:rPr lang="nl-BE" sz="2800" baseline="-25000" dirty="0"/>
              <a:t>4</a:t>
            </a:r>
            <a:r>
              <a:rPr lang="nl-BE" sz="2800" dirty="0"/>
              <a:t>ln[1-2Q]</a:t>
            </a:r>
          </a:p>
          <a:p>
            <a:pPr lvl="1"/>
            <a:r>
              <a:rPr lang="nl-BE" sz="2400" dirty="0"/>
              <a:t>d</a:t>
            </a:r>
            <a:r>
              <a:rPr lang="nl-BE" sz="2400" baseline="-25000" dirty="0"/>
              <a:t>k2p </a:t>
            </a:r>
            <a:r>
              <a:rPr lang="nl-BE" sz="2400" dirty="0"/>
              <a:t>is the corrected distance</a:t>
            </a:r>
          </a:p>
        </p:txBody>
      </p:sp>
    </p:spTree>
    <p:extLst>
      <p:ext uri="{BB962C8B-B14F-4D97-AF65-F5344CB8AC3E}">
        <p14:creationId xmlns:p14="http://schemas.microsoft.com/office/powerpoint/2010/main" val="286849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/>
                </a:solidFill>
              </a:rPr>
              <a:t>K2P model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200" y="1222626"/>
            <a:ext cx="10553262" cy="5140548"/>
          </a:xfrm>
        </p:spPr>
        <p:txBody>
          <a:bodyPr>
            <a:normAutofit lnSpcReduction="10000"/>
          </a:bodyPr>
          <a:lstStyle/>
          <a:p>
            <a:r>
              <a:rPr lang="nl-BE" sz="2800" dirty="0"/>
              <a:t>Correcting distances between S2 and S3</a:t>
            </a:r>
          </a:p>
          <a:p>
            <a:endParaRPr lang="nl-BE" sz="2800" dirty="0"/>
          </a:p>
          <a:p>
            <a:r>
              <a:rPr lang="nl-BE" sz="2800" dirty="0"/>
              <a:t>d</a:t>
            </a:r>
            <a:r>
              <a:rPr lang="nl-BE" sz="2800" baseline="-25000" dirty="0"/>
              <a:t>k2p</a:t>
            </a:r>
            <a:r>
              <a:rPr lang="nl-BE" sz="2800" dirty="0"/>
              <a:t>=  -</a:t>
            </a:r>
            <a:r>
              <a:rPr lang="nl-BE" sz="2800" baseline="30000" dirty="0"/>
              <a:t>1</a:t>
            </a:r>
            <a:r>
              <a:rPr lang="nl-BE" sz="2800" dirty="0"/>
              <a:t>/</a:t>
            </a:r>
            <a:r>
              <a:rPr lang="nl-BE" sz="2800" baseline="-25000" dirty="0"/>
              <a:t>2</a:t>
            </a:r>
            <a:r>
              <a:rPr lang="nl-BE" sz="2800" dirty="0"/>
              <a:t>ln[1-2P-Q] - </a:t>
            </a:r>
            <a:r>
              <a:rPr lang="nl-BE" sz="2800" baseline="30000" dirty="0"/>
              <a:t>1</a:t>
            </a:r>
            <a:r>
              <a:rPr lang="nl-BE" sz="2800" dirty="0"/>
              <a:t>/</a:t>
            </a:r>
            <a:r>
              <a:rPr lang="nl-BE" sz="2800" baseline="-25000" dirty="0"/>
              <a:t>4</a:t>
            </a:r>
            <a:r>
              <a:rPr lang="nl-BE" sz="2800" dirty="0"/>
              <a:t>ln[1-2Q]</a:t>
            </a:r>
          </a:p>
          <a:p>
            <a:endParaRPr lang="nl-BE" sz="2800" dirty="0"/>
          </a:p>
          <a:p>
            <a:r>
              <a:rPr lang="nl-BE" sz="2800" dirty="0"/>
              <a:t>P= 1/5 (C/T)</a:t>
            </a:r>
          </a:p>
          <a:p>
            <a:r>
              <a:rPr lang="nl-BE" sz="2800" dirty="0"/>
              <a:t>Q= 1/5 (G/T)</a:t>
            </a:r>
          </a:p>
          <a:p>
            <a:endParaRPr lang="nl-BE" sz="2800" dirty="0"/>
          </a:p>
          <a:p>
            <a:r>
              <a:rPr lang="nl-BE" sz="2800" dirty="0"/>
              <a:t>d</a:t>
            </a:r>
            <a:r>
              <a:rPr lang="nl-BE" sz="2800" baseline="-25000" dirty="0"/>
              <a:t>k2p</a:t>
            </a:r>
            <a:r>
              <a:rPr lang="nl-BE" sz="2800" dirty="0"/>
              <a:t>= -</a:t>
            </a:r>
            <a:r>
              <a:rPr lang="nl-BE" sz="2800" baseline="30000" dirty="0"/>
              <a:t>1</a:t>
            </a:r>
            <a:r>
              <a:rPr lang="nl-BE" sz="2800" dirty="0"/>
              <a:t>/</a:t>
            </a:r>
            <a:r>
              <a:rPr lang="nl-BE" sz="2800" baseline="-25000" dirty="0"/>
              <a:t>2</a:t>
            </a:r>
            <a:r>
              <a:rPr lang="nl-BE" sz="2800" dirty="0"/>
              <a:t>ln[1-2*0.2-0.2] - </a:t>
            </a:r>
            <a:r>
              <a:rPr lang="nl-BE" sz="2800" baseline="30000" dirty="0"/>
              <a:t>1</a:t>
            </a:r>
            <a:r>
              <a:rPr lang="nl-BE" sz="2800" dirty="0"/>
              <a:t>/</a:t>
            </a:r>
            <a:r>
              <a:rPr lang="nl-BE" sz="2800" baseline="-25000" dirty="0"/>
              <a:t>4</a:t>
            </a:r>
            <a:r>
              <a:rPr lang="nl-BE" sz="2800" dirty="0"/>
              <a:t>ln[1-2*0.2]</a:t>
            </a:r>
          </a:p>
          <a:p>
            <a:endParaRPr lang="nl-BE" sz="2800" dirty="0"/>
          </a:p>
          <a:p>
            <a:r>
              <a:rPr lang="nl-BE" sz="2800" dirty="0"/>
              <a:t>d</a:t>
            </a:r>
            <a:r>
              <a:rPr lang="nl-BE" sz="2800" baseline="-25000" dirty="0"/>
              <a:t>k2p</a:t>
            </a:r>
            <a:r>
              <a:rPr lang="nl-BE" sz="2800" dirty="0"/>
              <a:t>=</a:t>
            </a:r>
            <a:r>
              <a:rPr lang="hr-HR" sz="2800" dirty="0"/>
              <a:t> </a:t>
            </a:r>
            <a:r>
              <a:rPr lang="en-GB" sz="2800" dirty="0"/>
              <a:t>0.58585177187 </a:t>
            </a:r>
            <a:endParaRPr lang="nl-BE" sz="2800" dirty="0"/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76B899B1-70E9-E7D8-8B03-DA22D6E489DB}"/>
              </a:ext>
            </a:extLst>
          </p:cNvPr>
          <p:cNvSpPr txBox="1">
            <a:spLocks/>
          </p:cNvSpPr>
          <p:nvPr/>
        </p:nvSpPr>
        <p:spPr bwMode="auto">
          <a:xfrm>
            <a:off x="8775700" y="2363609"/>
            <a:ext cx="2540000" cy="3668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ct val="20000"/>
              </a:spcBef>
            </a:pPr>
            <a:r>
              <a:rPr lang="en-US" sz="3200" kern="0" dirty="0">
                <a:latin typeface="Courier"/>
                <a:cs typeface="Courier"/>
              </a:rPr>
              <a:t>S1: </a:t>
            </a:r>
            <a:r>
              <a:rPr lang="en-US" sz="3200" kern="0" dirty="0">
                <a:solidFill>
                  <a:srgbClr val="FF0000"/>
                </a:solidFill>
                <a:latin typeface="Courier"/>
                <a:cs typeface="Courier"/>
              </a:rPr>
              <a:t>TT</a:t>
            </a:r>
            <a:r>
              <a:rPr lang="en-US" sz="3200" kern="0" dirty="0">
                <a:solidFill>
                  <a:srgbClr val="008000"/>
                </a:solidFill>
                <a:latin typeface="Courier"/>
                <a:cs typeface="Courier"/>
              </a:rPr>
              <a:t>C</a:t>
            </a:r>
            <a:r>
              <a:rPr lang="en-US" sz="3200" kern="0" dirty="0">
                <a:solidFill>
                  <a:srgbClr val="3366FF"/>
                </a:solidFill>
                <a:latin typeface="Courier"/>
                <a:cs typeface="Courier"/>
              </a:rPr>
              <a:t>A</a:t>
            </a:r>
            <a:r>
              <a:rPr lang="en-US" sz="3200" kern="0" dirty="0">
                <a:solidFill>
                  <a:srgbClr val="FF9900"/>
                </a:solidFill>
                <a:latin typeface="Courier"/>
                <a:cs typeface="Courier"/>
              </a:rPr>
              <a:t>G</a:t>
            </a: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en-US" sz="3200" kern="0" dirty="0">
                <a:latin typeface="Courier"/>
                <a:cs typeface="Courier"/>
              </a:rPr>
              <a:t>S2: </a:t>
            </a:r>
            <a:r>
              <a:rPr lang="en-US" sz="3200" kern="0" dirty="0">
                <a:solidFill>
                  <a:srgbClr val="FF0000"/>
                </a:solidFill>
                <a:latin typeface="Courier"/>
                <a:cs typeface="Courier"/>
              </a:rPr>
              <a:t>TT</a:t>
            </a:r>
            <a:r>
              <a:rPr lang="en-US" sz="3200" kern="0" dirty="0">
                <a:solidFill>
                  <a:srgbClr val="008000"/>
                </a:solidFill>
                <a:latin typeface="Courier"/>
                <a:cs typeface="Courier"/>
              </a:rPr>
              <a:t>C</a:t>
            </a:r>
            <a:r>
              <a:rPr lang="en-US" sz="3200" kern="0" dirty="0">
                <a:solidFill>
                  <a:srgbClr val="FF9900"/>
                </a:solidFill>
                <a:latin typeface="Courier"/>
                <a:cs typeface="Courier"/>
              </a:rPr>
              <a:t>GG</a:t>
            </a:r>
            <a:endParaRPr lang="en-US" sz="3200" kern="0" dirty="0">
              <a:latin typeface="Courier"/>
              <a:cs typeface="Courier"/>
            </a:endParaRP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en-US" sz="3200" kern="0" dirty="0">
                <a:latin typeface="Courier"/>
                <a:cs typeface="Courier"/>
              </a:rPr>
              <a:t>S3: </a:t>
            </a:r>
            <a:r>
              <a:rPr lang="en-US" sz="3200" kern="0" dirty="0">
                <a:solidFill>
                  <a:srgbClr val="FF0000"/>
                </a:solidFill>
                <a:latin typeface="Courier"/>
                <a:cs typeface="Courier"/>
              </a:rPr>
              <a:t>TTTT</a:t>
            </a:r>
            <a:r>
              <a:rPr lang="en-US" sz="3200" kern="0" dirty="0">
                <a:solidFill>
                  <a:srgbClr val="FF9900"/>
                </a:solidFill>
                <a:latin typeface="Courier"/>
                <a:cs typeface="Courier"/>
              </a:rPr>
              <a:t>G</a:t>
            </a:r>
            <a:endParaRPr lang="en-US" sz="3200" kern="0" dirty="0">
              <a:latin typeface="Courier"/>
              <a:cs typeface="Courier"/>
            </a:endParaRP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en-US" sz="3200" kern="0" dirty="0">
                <a:latin typeface="Courier"/>
                <a:cs typeface="Courier"/>
              </a:rPr>
              <a:t>S4: </a:t>
            </a:r>
            <a:r>
              <a:rPr lang="en-US" sz="3200" kern="0" dirty="0">
                <a:solidFill>
                  <a:srgbClr val="FF0000"/>
                </a:solidFill>
                <a:latin typeface="Courier"/>
                <a:cs typeface="Courier"/>
              </a:rPr>
              <a:t>TT</a:t>
            </a:r>
            <a:r>
              <a:rPr lang="en-US" sz="3200" kern="0" dirty="0">
                <a:solidFill>
                  <a:srgbClr val="3366FF"/>
                </a:solidFill>
                <a:latin typeface="Courier"/>
                <a:cs typeface="Courier"/>
              </a:rPr>
              <a:t>A</a:t>
            </a:r>
            <a:r>
              <a:rPr lang="en-US" sz="3200" kern="0" dirty="0">
                <a:solidFill>
                  <a:srgbClr val="FF0000"/>
                </a:solidFill>
                <a:latin typeface="Courier"/>
                <a:cs typeface="Courier"/>
              </a:rPr>
              <a:t>T</a:t>
            </a:r>
            <a:r>
              <a:rPr lang="en-US" sz="3200" kern="0" dirty="0">
                <a:solidFill>
                  <a:srgbClr val="FF9900"/>
                </a:solidFill>
                <a:latin typeface="Courier"/>
                <a:cs typeface="Courier"/>
              </a:rPr>
              <a:t>G</a:t>
            </a:r>
            <a:endParaRPr lang="en-US" sz="3200" kern="0" dirty="0">
              <a:latin typeface="Courier"/>
              <a:cs typeface="Courier"/>
            </a:endParaRP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en-US" sz="3200" kern="0" dirty="0">
                <a:latin typeface="Courier"/>
                <a:cs typeface="Courier"/>
              </a:rPr>
              <a:t>S5: </a:t>
            </a:r>
            <a:r>
              <a:rPr lang="en-US" sz="3200" kern="0" dirty="0">
                <a:solidFill>
                  <a:srgbClr val="3366FF"/>
                </a:solidFill>
                <a:latin typeface="Courier"/>
                <a:cs typeface="Courier"/>
              </a:rPr>
              <a:t>AA</a:t>
            </a:r>
            <a:r>
              <a:rPr lang="en-US" sz="3200" kern="0" dirty="0">
                <a:solidFill>
                  <a:srgbClr val="008000"/>
                </a:solidFill>
                <a:latin typeface="Courier"/>
                <a:cs typeface="Courier"/>
              </a:rPr>
              <a:t>C</a:t>
            </a:r>
            <a:r>
              <a:rPr lang="en-US" sz="3200" kern="0" dirty="0">
                <a:solidFill>
                  <a:srgbClr val="FF0000"/>
                </a:solidFill>
                <a:latin typeface="Courier"/>
                <a:cs typeface="Courier"/>
              </a:rPr>
              <a:t>T</a:t>
            </a:r>
            <a:r>
              <a:rPr lang="en-US" sz="3200" kern="0" dirty="0">
                <a:solidFill>
                  <a:srgbClr val="FF9900"/>
                </a:solidFill>
                <a:latin typeface="Courier"/>
                <a:cs typeface="Courier"/>
              </a:rPr>
              <a:t>G</a:t>
            </a:r>
            <a:endParaRPr kumimoji="0" lang="nl-BE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971950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/>
                </a:solidFill>
              </a:rPr>
              <a:t>Accounting for base </a:t>
            </a:r>
            <a:r>
              <a:rPr lang="en-US" dirty="0" err="1">
                <a:solidFill>
                  <a:schemeClr val="accent1"/>
                </a:solidFill>
              </a:rPr>
              <a:t>frequences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972" y="1222626"/>
            <a:ext cx="10657490" cy="5140548"/>
          </a:xfrm>
        </p:spPr>
        <p:txBody>
          <a:bodyPr>
            <a:normAutofit/>
          </a:bodyPr>
          <a:lstStyle/>
          <a:p>
            <a:r>
              <a:rPr lang="nl-BE" sz="2800" dirty="0"/>
              <a:t>The F81 model states:</a:t>
            </a:r>
          </a:p>
          <a:p>
            <a:pPr lvl="1"/>
            <a:r>
              <a:rPr lang="nl-BE" sz="2400" dirty="0"/>
              <a:t>all nucleotide changes have equal probabilities </a:t>
            </a:r>
          </a:p>
          <a:p>
            <a:pPr lvl="2"/>
            <a:r>
              <a:rPr lang="nl-BE" sz="2400" dirty="0"/>
              <a:t>(A-&gt;C/G/T = 0.25)</a:t>
            </a:r>
          </a:p>
          <a:p>
            <a:pPr lvl="1"/>
            <a:r>
              <a:rPr lang="nl-BE" sz="2400" dirty="0"/>
              <a:t>Base frequencies (</a:t>
            </a:r>
            <a:r>
              <a:rPr lang="en-US" sz="2400" dirty="0"/>
              <a:t>π)</a:t>
            </a:r>
            <a:r>
              <a:rPr lang="nl-BE" sz="2400" dirty="0"/>
              <a:t> are different</a:t>
            </a:r>
          </a:p>
          <a:p>
            <a:pPr lvl="2"/>
            <a:r>
              <a:rPr lang="en-GB" sz="2400" dirty="0"/>
              <a:t>Derived from the empirical data (alignment)</a:t>
            </a:r>
            <a:endParaRPr lang="nl-BE" sz="2400" dirty="0"/>
          </a:p>
          <a:p>
            <a:endParaRPr lang="nl-BE" sz="2800" dirty="0"/>
          </a:p>
          <a:p>
            <a:r>
              <a:rPr lang="nl-BE" sz="2800" dirty="0"/>
              <a:t>d</a:t>
            </a:r>
            <a:r>
              <a:rPr lang="nl-BE" sz="2800" baseline="-25000" dirty="0"/>
              <a:t>f81</a:t>
            </a:r>
            <a:r>
              <a:rPr lang="nl-BE" sz="2800" dirty="0"/>
              <a:t>=-Bln(1-(D/B))</a:t>
            </a:r>
          </a:p>
          <a:p>
            <a:pPr lvl="1"/>
            <a:r>
              <a:rPr lang="nl-BE" sz="2400" dirty="0"/>
              <a:t>d</a:t>
            </a:r>
            <a:r>
              <a:rPr lang="nl-BE" sz="2400" baseline="-25000" dirty="0"/>
              <a:t>f81 </a:t>
            </a:r>
            <a:r>
              <a:rPr lang="nl-BE" sz="2400" dirty="0"/>
              <a:t>is the corrected distance</a:t>
            </a:r>
          </a:p>
          <a:p>
            <a:pPr lvl="1"/>
            <a:r>
              <a:rPr lang="en-GB" sz="2400" dirty="0"/>
              <a:t>B = 1- (</a:t>
            </a:r>
            <a:r>
              <a:rPr lang="en-US" sz="2400" dirty="0"/>
              <a:t>π</a:t>
            </a:r>
            <a:r>
              <a:rPr lang="nl-BE" sz="2400" baseline="-25000" dirty="0"/>
              <a:t>a</a:t>
            </a:r>
            <a:r>
              <a:rPr lang="nl-BE" sz="2400" baseline="30000" dirty="0"/>
              <a:t>2</a:t>
            </a:r>
            <a:r>
              <a:rPr lang="en-US" sz="2400" dirty="0"/>
              <a:t> + π</a:t>
            </a:r>
            <a:r>
              <a:rPr lang="nl-BE" sz="2400" baseline="-25000" dirty="0"/>
              <a:t>c</a:t>
            </a:r>
            <a:r>
              <a:rPr lang="nl-BE" sz="2400" baseline="30000" dirty="0"/>
              <a:t>2 </a:t>
            </a:r>
            <a:r>
              <a:rPr lang="nl-BE" sz="2400" dirty="0"/>
              <a:t>+ </a:t>
            </a:r>
            <a:r>
              <a:rPr lang="en-US" sz="2400" dirty="0"/>
              <a:t>π</a:t>
            </a:r>
            <a:r>
              <a:rPr lang="nl-BE" sz="2400" baseline="-25000" dirty="0"/>
              <a:t>g</a:t>
            </a:r>
            <a:r>
              <a:rPr lang="nl-BE" sz="2400" baseline="30000" dirty="0"/>
              <a:t>2 </a:t>
            </a:r>
            <a:r>
              <a:rPr lang="nl-BE" sz="2400" dirty="0"/>
              <a:t>+ </a:t>
            </a:r>
            <a:r>
              <a:rPr lang="en-US" sz="2400" dirty="0"/>
              <a:t>π</a:t>
            </a:r>
            <a:r>
              <a:rPr lang="nl-BE" sz="2400" baseline="-25000" dirty="0"/>
              <a:t>t</a:t>
            </a:r>
            <a:r>
              <a:rPr lang="nl-BE" sz="2400" baseline="30000" dirty="0"/>
              <a:t>2</a:t>
            </a:r>
            <a:r>
              <a:rPr lang="nl-BE" sz="2400" dirty="0"/>
              <a:t>)</a:t>
            </a:r>
          </a:p>
          <a:p>
            <a:pPr lvl="1"/>
            <a:r>
              <a:rPr lang="nl-BE" sz="2400" dirty="0"/>
              <a:t>D is the original (uncorrected) distance</a:t>
            </a:r>
          </a:p>
        </p:txBody>
      </p:sp>
    </p:spTree>
    <p:extLst>
      <p:ext uri="{BB962C8B-B14F-4D97-AF65-F5344CB8AC3E}">
        <p14:creationId xmlns:p14="http://schemas.microsoft.com/office/powerpoint/2010/main" val="3724722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/>
                </a:solidFill>
              </a:rPr>
              <a:t>F81 model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200" y="1222626"/>
            <a:ext cx="10553262" cy="5140548"/>
          </a:xfrm>
        </p:spPr>
        <p:txBody>
          <a:bodyPr>
            <a:normAutofit lnSpcReduction="10000"/>
          </a:bodyPr>
          <a:lstStyle/>
          <a:p>
            <a:r>
              <a:rPr lang="nl-BE" sz="2800" dirty="0"/>
              <a:t>Correcting distances between S2 and S3</a:t>
            </a:r>
          </a:p>
          <a:p>
            <a:r>
              <a:rPr lang="nl-BE" sz="2800" dirty="0"/>
              <a:t>Frequencies:</a:t>
            </a:r>
          </a:p>
          <a:p>
            <a:pPr lvl="1"/>
            <a:r>
              <a:rPr lang="en-US" sz="2400" dirty="0"/>
              <a:t>π</a:t>
            </a:r>
            <a:r>
              <a:rPr lang="nl-BE" sz="2400" baseline="-25000" dirty="0"/>
              <a:t>a</a:t>
            </a:r>
            <a:r>
              <a:rPr lang="nl-BE" sz="2400" dirty="0"/>
              <a:t>=</a:t>
            </a:r>
            <a:r>
              <a:rPr lang="en-US" sz="2400" dirty="0">
                <a:cs typeface="Courier"/>
              </a:rPr>
              <a:t>0; </a:t>
            </a:r>
            <a:r>
              <a:rPr lang="en-US" sz="2400" dirty="0"/>
              <a:t>π</a:t>
            </a:r>
            <a:r>
              <a:rPr lang="nl-BE" sz="2400" baseline="-25000" dirty="0"/>
              <a:t>c</a:t>
            </a:r>
            <a:r>
              <a:rPr lang="en-US" sz="2400" dirty="0">
                <a:cs typeface="Courier"/>
              </a:rPr>
              <a:t>=0.1; </a:t>
            </a:r>
            <a:r>
              <a:rPr lang="en-US" sz="2400" dirty="0"/>
              <a:t>π</a:t>
            </a:r>
            <a:r>
              <a:rPr lang="nl-BE" sz="2400" baseline="-25000" dirty="0"/>
              <a:t>g</a:t>
            </a:r>
            <a:r>
              <a:rPr lang="en-US" sz="2400" dirty="0">
                <a:cs typeface="Courier"/>
              </a:rPr>
              <a:t>=0.3; </a:t>
            </a:r>
            <a:r>
              <a:rPr lang="en-US" sz="2400" dirty="0"/>
              <a:t>π</a:t>
            </a:r>
            <a:r>
              <a:rPr lang="nl-BE" sz="2400" baseline="-25000" dirty="0"/>
              <a:t>t</a:t>
            </a:r>
            <a:r>
              <a:rPr lang="nl-BE" sz="2400" dirty="0"/>
              <a:t>=0.</a:t>
            </a:r>
            <a:r>
              <a:rPr lang="en-US" sz="2400" dirty="0"/>
              <a:t>6</a:t>
            </a:r>
            <a:endParaRPr lang="nl-BE" sz="2800" dirty="0"/>
          </a:p>
          <a:p>
            <a:endParaRPr lang="nl-BE" sz="3100" dirty="0"/>
          </a:p>
          <a:p>
            <a:r>
              <a:rPr lang="nl-BE" sz="3100" dirty="0"/>
              <a:t>B= </a:t>
            </a:r>
            <a:r>
              <a:rPr lang="en-GB" sz="3100" dirty="0"/>
              <a:t>1- (</a:t>
            </a:r>
            <a:r>
              <a:rPr lang="nl-BE" sz="3100" dirty="0"/>
              <a:t>0</a:t>
            </a:r>
            <a:r>
              <a:rPr lang="nl-BE" sz="3100" baseline="30000" dirty="0"/>
              <a:t>2</a:t>
            </a:r>
            <a:r>
              <a:rPr lang="en-US" sz="3100" dirty="0"/>
              <a:t> + </a:t>
            </a:r>
            <a:r>
              <a:rPr lang="nl-BE" sz="3100" dirty="0"/>
              <a:t>0.1</a:t>
            </a:r>
            <a:r>
              <a:rPr lang="nl-BE" sz="3100" baseline="30000" dirty="0"/>
              <a:t>2 </a:t>
            </a:r>
            <a:r>
              <a:rPr lang="nl-BE" sz="3100" dirty="0"/>
              <a:t>+ 0.3</a:t>
            </a:r>
            <a:r>
              <a:rPr lang="nl-BE" sz="3100" baseline="30000" dirty="0"/>
              <a:t>2 </a:t>
            </a:r>
            <a:r>
              <a:rPr lang="nl-BE" sz="3100" dirty="0"/>
              <a:t>+ 0.6</a:t>
            </a:r>
            <a:r>
              <a:rPr lang="nl-BE" sz="3100" baseline="30000" dirty="0"/>
              <a:t>2</a:t>
            </a:r>
            <a:r>
              <a:rPr lang="nl-BE" sz="3100" dirty="0"/>
              <a:t>)</a:t>
            </a:r>
          </a:p>
          <a:p>
            <a:r>
              <a:rPr lang="nl-BE" sz="2800" dirty="0"/>
              <a:t>B= </a:t>
            </a:r>
            <a:r>
              <a:rPr lang="en-GB" sz="2800" dirty="0"/>
              <a:t>0.54</a:t>
            </a:r>
            <a:endParaRPr lang="nl-BE" sz="2800" dirty="0"/>
          </a:p>
          <a:p>
            <a:endParaRPr lang="nl-BE" sz="2800" dirty="0"/>
          </a:p>
          <a:p>
            <a:r>
              <a:rPr lang="nl-BE" sz="2800" dirty="0"/>
              <a:t>d</a:t>
            </a:r>
            <a:r>
              <a:rPr lang="nl-BE" sz="2800" baseline="-25000" dirty="0"/>
              <a:t>f81</a:t>
            </a:r>
            <a:r>
              <a:rPr lang="nl-BE" sz="2800" dirty="0"/>
              <a:t>= -Bln(1-(D/B))</a:t>
            </a:r>
          </a:p>
          <a:p>
            <a:r>
              <a:rPr lang="nl-BE" sz="2800" dirty="0"/>
              <a:t>d</a:t>
            </a:r>
            <a:r>
              <a:rPr lang="nl-BE" sz="2800" baseline="-25000" dirty="0"/>
              <a:t>f81</a:t>
            </a:r>
            <a:r>
              <a:rPr lang="nl-BE" sz="2800" dirty="0"/>
              <a:t>= -0.54*ln(1-(0.4/0.54))</a:t>
            </a:r>
          </a:p>
          <a:p>
            <a:r>
              <a:rPr lang="nl-BE" sz="2800" dirty="0"/>
              <a:t>d</a:t>
            </a:r>
            <a:r>
              <a:rPr lang="nl-BE" sz="2800" baseline="-25000" dirty="0"/>
              <a:t>f81</a:t>
            </a:r>
            <a:r>
              <a:rPr lang="nl-BE" sz="2800" dirty="0"/>
              <a:t>=</a:t>
            </a:r>
            <a:r>
              <a:rPr lang="hr-HR" sz="2800" dirty="0"/>
              <a:t> </a:t>
            </a:r>
            <a:r>
              <a:rPr lang="en-GB" sz="2800" dirty="0"/>
              <a:t>0.72896042715 </a:t>
            </a:r>
            <a:endParaRPr lang="nl-BE" sz="2800" dirty="0"/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76B899B1-70E9-E7D8-8B03-DA22D6E489DB}"/>
              </a:ext>
            </a:extLst>
          </p:cNvPr>
          <p:cNvSpPr txBox="1">
            <a:spLocks/>
          </p:cNvSpPr>
          <p:nvPr/>
        </p:nvSpPr>
        <p:spPr bwMode="auto">
          <a:xfrm>
            <a:off x="8775700" y="2363609"/>
            <a:ext cx="2540000" cy="3668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ct val="20000"/>
              </a:spcBef>
            </a:pPr>
            <a:r>
              <a:rPr lang="en-US" sz="3200" kern="0" dirty="0">
                <a:latin typeface="Courier"/>
                <a:cs typeface="Courier"/>
              </a:rPr>
              <a:t>S1: </a:t>
            </a:r>
            <a:r>
              <a:rPr lang="en-US" sz="3200" kern="0" dirty="0">
                <a:solidFill>
                  <a:srgbClr val="FF0000"/>
                </a:solidFill>
                <a:latin typeface="Courier"/>
                <a:cs typeface="Courier"/>
              </a:rPr>
              <a:t>TT</a:t>
            </a:r>
            <a:r>
              <a:rPr lang="en-US" sz="3200" kern="0" dirty="0">
                <a:solidFill>
                  <a:srgbClr val="008000"/>
                </a:solidFill>
                <a:latin typeface="Courier"/>
                <a:cs typeface="Courier"/>
              </a:rPr>
              <a:t>C</a:t>
            </a:r>
            <a:r>
              <a:rPr lang="en-US" sz="3200" kern="0" dirty="0">
                <a:solidFill>
                  <a:srgbClr val="3366FF"/>
                </a:solidFill>
                <a:latin typeface="Courier"/>
                <a:cs typeface="Courier"/>
              </a:rPr>
              <a:t>A</a:t>
            </a:r>
            <a:r>
              <a:rPr lang="en-US" sz="3200" kern="0" dirty="0">
                <a:solidFill>
                  <a:srgbClr val="FF9900"/>
                </a:solidFill>
                <a:latin typeface="Courier"/>
                <a:cs typeface="Courier"/>
              </a:rPr>
              <a:t>G</a:t>
            </a: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en-US" sz="3200" kern="0" dirty="0">
                <a:latin typeface="Courier"/>
                <a:cs typeface="Courier"/>
              </a:rPr>
              <a:t>S2: </a:t>
            </a:r>
            <a:r>
              <a:rPr lang="en-US" sz="3200" kern="0" dirty="0">
                <a:solidFill>
                  <a:srgbClr val="FF0000"/>
                </a:solidFill>
                <a:latin typeface="Courier"/>
                <a:cs typeface="Courier"/>
              </a:rPr>
              <a:t>TT</a:t>
            </a:r>
            <a:r>
              <a:rPr lang="en-US" sz="3200" kern="0" dirty="0">
                <a:solidFill>
                  <a:srgbClr val="008000"/>
                </a:solidFill>
                <a:latin typeface="Courier"/>
                <a:cs typeface="Courier"/>
              </a:rPr>
              <a:t>C</a:t>
            </a:r>
            <a:r>
              <a:rPr lang="en-US" sz="3200" kern="0" dirty="0">
                <a:solidFill>
                  <a:srgbClr val="FF9900"/>
                </a:solidFill>
                <a:latin typeface="Courier"/>
                <a:cs typeface="Courier"/>
              </a:rPr>
              <a:t>GG</a:t>
            </a:r>
            <a:endParaRPr lang="en-US" sz="3200" kern="0" dirty="0">
              <a:latin typeface="Courier"/>
              <a:cs typeface="Courier"/>
            </a:endParaRP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en-US" sz="3200" kern="0" dirty="0">
                <a:latin typeface="Courier"/>
                <a:cs typeface="Courier"/>
              </a:rPr>
              <a:t>S3: </a:t>
            </a:r>
            <a:r>
              <a:rPr lang="en-US" sz="3200" kern="0" dirty="0">
                <a:solidFill>
                  <a:srgbClr val="FF0000"/>
                </a:solidFill>
                <a:latin typeface="Courier"/>
                <a:cs typeface="Courier"/>
              </a:rPr>
              <a:t>TTTT</a:t>
            </a:r>
            <a:r>
              <a:rPr lang="en-US" sz="3200" kern="0" dirty="0">
                <a:solidFill>
                  <a:srgbClr val="FF9900"/>
                </a:solidFill>
                <a:latin typeface="Courier"/>
                <a:cs typeface="Courier"/>
              </a:rPr>
              <a:t>G</a:t>
            </a:r>
            <a:endParaRPr lang="en-US" sz="3200" kern="0" dirty="0">
              <a:latin typeface="Courier"/>
              <a:cs typeface="Courier"/>
            </a:endParaRP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en-US" sz="3200" kern="0" dirty="0">
                <a:latin typeface="Courier"/>
                <a:cs typeface="Courier"/>
              </a:rPr>
              <a:t>S4: </a:t>
            </a:r>
            <a:r>
              <a:rPr lang="en-US" sz="3200" kern="0" dirty="0">
                <a:solidFill>
                  <a:srgbClr val="FF0000"/>
                </a:solidFill>
                <a:latin typeface="Courier"/>
                <a:cs typeface="Courier"/>
              </a:rPr>
              <a:t>TT</a:t>
            </a:r>
            <a:r>
              <a:rPr lang="en-US" sz="3200" kern="0" dirty="0">
                <a:solidFill>
                  <a:srgbClr val="3366FF"/>
                </a:solidFill>
                <a:latin typeface="Courier"/>
                <a:cs typeface="Courier"/>
              </a:rPr>
              <a:t>A</a:t>
            </a:r>
            <a:r>
              <a:rPr lang="en-US" sz="3200" kern="0" dirty="0">
                <a:solidFill>
                  <a:srgbClr val="FF0000"/>
                </a:solidFill>
                <a:latin typeface="Courier"/>
                <a:cs typeface="Courier"/>
              </a:rPr>
              <a:t>T</a:t>
            </a:r>
            <a:r>
              <a:rPr lang="en-US" sz="3200" kern="0" dirty="0">
                <a:solidFill>
                  <a:srgbClr val="FF9900"/>
                </a:solidFill>
                <a:latin typeface="Courier"/>
                <a:cs typeface="Courier"/>
              </a:rPr>
              <a:t>G</a:t>
            </a:r>
            <a:endParaRPr lang="en-US" sz="3200" kern="0" dirty="0">
              <a:latin typeface="Courier"/>
              <a:cs typeface="Courier"/>
            </a:endParaRP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en-US" sz="3200" kern="0" dirty="0">
                <a:latin typeface="Courier"/>
                <a:cs typeface="Courier"/>
              </a:rPr>
              <a:t>S5: </a:t>
            </a:r>
            <a:r>
              <a:rPr lang="en-US" sz="3200" kern="0" dirty="0">
                <a:solidFill>
                  <a:srgbClr val="3366FF"/>
                </a:solidFill>
                <a:latin typeface="Courier"/>
                <a:cs typeface="Courier"/>
              </a:rPr>
              <a:t>AA</a:t>
            </a:r>
            <a:r>
              <a:rPr lang="en-US" sz="3200" kern="0" dirty="0">
                <a:solidFill>
                  <a:srgbClr val="008000"/>
                </a:solidFill>
                <a:latin typeface="Courier"/>
                <a:cs typeface="Courier"/>
              </a:rPr>
              <a:t>C</a:t>
            </a:r>
            <a:r>
              <a:rPr lang="en-US" sz="3200" kern="0" dirty="0">
                <a:solidFill>
                  <a:srgbClr val="FF0000"/>
                </a:solidFill>
                <a:latin typeface="Courier"/>
                <a:cs typeface="Courier"/>
              </a:rPr>
              <a:t>T</a:t>
            </a:r>
            <a:r>
              <a:rPr lang="en-US" sz="3200" kern="0" dirty="0">
                <a:solidFill>
                  <a:srgbClr val="FF9900"/>
                </a:solidFill>
                <a:latin typeface="Courier"/>
                <a:cs typeface="Courier"/>
              </a:rPr>
              <a:t>G</a:t>
            </a:r>
            <a:endParaRPr kumimoji="0" lang="nl-BE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444983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/>
                </a:solidFill>
              </a:rPr>
              <a:t>Tasks 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200" y="1222626"/>
            <a:ext cx="10553262" cy="5140548"/>
          </a:xfrm>
        </p:spPr>
        <p:txBody>
          <a:bodyPr>
            <a:normAutofit/>
          </a:bodyPr>
          <a:lstStyle/>
          <a:p>
            <a:endParaRPr lang="nl-BE" sz="2800" dirty="0"/>
          </a:p>
          <a:p>
            <a:r>
              <a:rPr lang="nl-BE" sz="2800" dirty="0"/>
              <a:t>If a uncorrected distance between two sequences is 0.3, what is the d</a:t>
            </a:r>
            <a:r>
              <a:rPr lang="nl-BE" sz="2800" baseline="-25000" dirty="0"/>
              <a:t>jc</a:t>
            </a:r>
            <a:r>
              <a:rPr lang="nl-BE" sz="2800" dirty="0"/>
              <a:t>? </a:t>
            </a:r>
          </a:p>
          <a:p>
            <a:pPr marL="0" indent="0">
              <a:buNone/>
            </a:pPr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2378696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4DFE8-7E94-7D42-8F57-AE1BC6C921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2" y="2453269"/>
            <a:ext cx="11306175" cy="2722966"/>
          </a:xfrm>
        </p:spPr>
        <p:txBody>
          <a:bodyPr>
            <a:noAutofit/>
          </a:bodyPr>
          <a:lstStyle/>
          <a:p>
            <a:pPr algn="ctr"/>
            <a:r>
              <a:rPr lang="en-GB" sz="4400" dirty="0"/>
              <a:t>Break</a:t>
            </a:r>
            <a:br>
              <a:rPr lang="en-GB" sz="4400" dirty="0"/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99272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/>
                </a:solidFill>
              </a:rPr>
              <a:t>Substitution matrices (models of evolution)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200" y="1222626"/>
            <a:ext cx="10553262" cy="5140548"/>
          </a:xfrm>
        </p:spPr>
        <p:txBody>
          <a:bodyPr>
            <a:normAutofit lnSpcReduction="10000"/>
          </a:bodyPr>
          <a:lstStyle/>
          <a:p>
            <a:r>
              <a:rPr lang="nl-BE" sz="2400" dirty="0"/>
              <a:t>Parametric approaches (e.g. ML) calculate column by column, not sequence pairs</a:t>
            </a:r>
          </a:p>
          <a:p>
            <a:pPr lvl="1"/>
            <a:r>
              <a:rPr lang="nl-BE" sz="2200" dirty="0"/>
              <a:t>Cannot correct distance</a:t>
            </a:r>
          </a:p>
          <a:p>
            <a:r>
              <a:rPr lang="nl-BE" sz="2400" dirty="0"/>
              <a:t>A substitution model represents the rate that one nucleotide transitions to another</a:t>
            </a:r>
          </a:p>
          <a:p>
            <a:pPr lvl="1"/>
            <a:r>
              <a:rPr lang="nl-BE" dirty="0"/>
              <a:t>Rate matrix (Q)</a:t>
            </a:r>
          </a:p>
          <a:p>
            <a:r>
              <a:rPr lang="nl-BE" sz="2400" dirty="0"/>
              <a:t>This can incorporate the factors we have seen before</a:t>
            </a:r>
          </a:p>
          <a:p>
            <a:pPr lvl="1"/>
            <a:r>
              <a:rPr lang="nl-BE" dirty="0"/>
              <a:t>Chemical properties</a:t>
            </a:r>
          </a:p>
          <a:p>
            <a:pPr lvl="2"/>
            <a:r>
              <a:rPr lang="nl-BE" dirty="0"/>
              <a:t>E.g. Transition vs transversion</a:t>
            </a:r>
          </a:p>
          <a:p>
            <a:pPr lvl="1"/>
            <a:r>
              <a:rPr lang="nl-BE" dirty="0"/>
              <a:t>The relative frequencies of each base over time</a:t>
            </a:r>
          </a:p>
          <a:p>
            <a:pPr lvl="2"/>
            <a:r>
              <a:rPr lang="nl-BE" dirty="0"/>
              <a:t>Equilibruim frequencies (</a:t>
            </a:r>
            <a:r>
              <a:rPr lang="en-US" dirty="0"/>
              <a:t>π</a:t>
            </a:r>
            <a:r>
              <a:rPr lang="nl-BE" dirty="0"/>
              <a:t>)</a:t>
            </a:r>
          </a:p>
          <a:p>
            <a:pPr lvl="1"/>
            <a:r>
              <a:rPr lang="nl-BE" dirty="0"/>
              <a:t>Positional variability</a:t>
            </a:r>
          </a:p>
          <a:p>
            <a:pPr lvl="2"/>
            <a:r>
              <a:rPr lang="nl-BE" dirty="0"/>
              <a:t>Rate heterogeneity/site-specific variation (γ)</a:t>
            </a:r>
          </a:p>
        </p:txBody>
      </p:sp>
    </p:spTree>
    <p:extLst>
      <p:ext uri="{BB962C8B-B14F-4D97-AF65-F5344CB8AC3E}">
        <p14:creationId xmlns:p14="http://schemas.microsoft.com/office/powerpoint/2010/main" val="3411307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/>
                </a:solidFill>
              </a:rPr>
              <a:t>Models of evolution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200" y="1222626"/>
            <a:ext cx="10553262" cy="5140548"/>
          </a:xfrm>
        </p:spPr>
        <p:txBody>
          <a:bodyPr>
            <a:normAutofit lnSpcReduction="10000"/>
          </a:bodyPr>
          <a:lstStyle/>
          <a:p>
            <a:r>
              <a:rPr lang="nl-BE" sz="2000" dirty="0"/>
              <a:t>Jukes-Cantor (often called JC69)</a:t>
            </a:r>
          </a:p>
          <a:p>
            <a:pPr lvl="1"/>
            <a:r>
              <a:rPr lang="nl-BE" sz="1800" dirty="0"/>
              <a:t>Rates are the same</a:t>
            </a:r>
          </a:p>
          <a:p>
            <a:pPr lvl="1"/>
            <a:r>
              <a:rPr lang="nl-BE" sz="1800" dirty="0"/>
              <a:t>Frequencies are the same</a:t>
            </a:r>
            <a:endParaRPr lang="nl-BE" sz="2000" dirty="0"/>
          </a:p>
          <a:p>
            <a:r>
              <a:rPr lang="nl-BE" sz="2000" dirty="0"/>
              <a:t>K80 (also called Kimura 2 parameter (K2P))</a:t>
            </a:r>
          </a:p>
          <a:p>
            <a:pPr lvl="1"/>
            <a:r>
              <a:rPr lang="nl-BE" sz="1800" dirty="0"/>
              <a:t>Transitions (A-G or C-T) different rate to transversions</a:t>
            </a:r>
          </a:p>
          <a:p>
            <a:pPr lvl="1"/>
            <a:r>
              <a:rPr lang="nl-BE" sz="1800" dirty="0"/>
              <a:t>Frequencies are the same</a:t>
            </a:r>
          </a:p>
          <a:p>
            <a:r>
              <a:rPr lang="nl-BE" sz="2000" dirty="0"/>
              <a:t>F81</a:t>
            </a:r>
          </a:p>
          <a:p>
            <a:pPr lvl="1"/>
            <a:r>
              <a:rPr lang="nl-BE" sz="1800" dirty="0"/>
              <a:t>Rates are the same</a:t>
            </a:r>
          </a:p>
          <a:p>
            <a:pPr lvl="1"/>
            <a:r>
              <a:rPr lang="nl-BE" sz="1800" dirty="0"/>
              <a:t>Frequencies can vary from 0.25 (as they are in JC69)</a:t>
            </a:r>
          </a:p>
          <a:p>
            <a:r>
              <a:rPr lang="nl-BE" sz="2000" dirty="0"/>
              <a:t>HKY85</a:t>
            </a:r>
          </a:p>
          <a:p>
            <a:pPr lvl="1"/>
            <a:r>
              <a:rPr lang="nl-BE" sz="1800" dirty="0"/>
              <a:t>Combination of the above</a:t>
            </a:r>
          </a:p>
          <a:p>
            <a:r>
              <a:rPr lang="nl-BE" sz="2000" dirty="0"/>
              <a:t>GTR</a:t>
            </a:r>
          </a:p>
          <a:p>
            <a:pPr lvl="1"/>
            <a:r>
              <a:rPr lang="nl-BE" sz="1800" dirty="0"/>
              <a:t>All rates and frequencies free to vary (the general Q matrix a few slides back)</a:t>
            </a:r>
          </a:p>
          <a:p>
            <a:pPr lvl="1"/>
            <a:r>
              <a:rPr lang="nl-BE" sz="1800" dirty="0"/>
              <a:t>Most general model (GTR: generalised time-reversible)</a:t>
            </a:r>
          </a:p>
          <a:p>
            <a:pPr lvl="1"/>
            <a:r>
              <a:rPr lang="nl-BE" sz="1800" dirty="0"/>
              <a:t>All above models are submodels of the GTR</a:t>
            </a:r>
          </a:p>
        </p:txBody>
      </p:sp>
    </p:spTree>
    <p:extLst>
      <p:ext uri="{BB962C8B-B14F-4D97-AF65-F5344CB8AC3E}">
        <p14:creationId xmlns:p14="http://schemas.microsoft.com/office/powerpoint/2010/main" val="3279506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GTR Q (rate) matrix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199" y="4923112"/>
            <a:ext cx="10553262" cy="1702274"/>
          </a:xfrm>
        </p:spPr>
        <p:txBody>
          <a:bodyPr>
            <a:normAutofit fontScale="92500" lnSpcReduction="20000"/>
          </a:bodyPr>
          <a:lstStyle/>
          <a:p>
            <a:r>
              <a:rPr lang="en-US" sz="1600" dirty="0" err="1"/>
              <a:t>μ</a:t>
            </a:r>
            <a:r>
              <a:rPr lang="en-US" sz="1600" dirty="0"/>
              <a:t>= mean instantaneous substitution rate</a:t>
            </a:r>
          </a:p>
          <a:p>
            <a:pPr lvl="1"/>
            <a:r>
              <a:rPr lang="en-US" sz="1400" dirty="0"/>
              <a:t>If measuring as substitutions </a:t>
            </a:r>
            <a:r>
              <a:rPr lang="en-US" sz="1400" dirty="0" err="1"/>
              <a:t>μ</a:t>
            </a:r>
            <a:r>
              <a:rPr lang="en-US" sz="1400" dirty="0"/>
              <a:t>=1 </a:t>
            </a:r>
          </a:p>
          <a:p>
            <a:pPr lvl="1"/>
            <a:r>
              <a:rPr lang="en-US" sz="1400" dirty="0"/>
              <a:t>If measuring as time, this is the mutation rate</a:t>
            </a:r>
          </a:p>
          <a:p>
            <a:r>
              <a:rPr lang="en-US" sz="1600" dirty="0" err="1"/>
              <a:t>a,b,c</a:t>
            </a:r>
            <a:r>
              <a:rPr lang="en-US" sz="1600" dirty="0"/>
              <a:t>,...l = rate parameter for each possible transformation of one base to another </a:t>
            </a:r>
          </a:p>
          <a:p>
            <a:r>
              <a:rPr lang="en-US" sz="1600" dirty="0"/>
              <a:t>π</a:t>
            </a:r>
            <a:r>
              <a:rPr lang="en-US" sz="1600" baseline="-25000" dirty="0"/>
              <a:t>A</a:t>
            </a:r>
            <a:r>
              <a:rPr lang="en-US" sz="1600" dirty="0"/>
              <a:t>= frequency of bases A, C, G, T </a:t>
            </a:r>
          </a:p>
          <a:p>
            <a:r>
              <a:rPr lang="en-US" sz="1600" dirty="0"/>
              <a:t>Transitions are in bold</a:t>
            </a:r>
          </a:p>
          <a:p>
            <a:endParaRPr lang="en-US" sz="16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8975337-64E2-908C-E4FC-78C5D99EA1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432627"/>
              </p:ext>
            </p:extLst>
          </p:nvPr>
        </p:nvGraphicFramePr>
        <p:xfrm>
          <a:off x="2551487" y="1214857"/>
          <a:ext cx="7634685" cy="3619671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550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2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1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4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71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313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</a:t>
                      </a:r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(aπ</a:t>
                      </a:r>
                      <a:r>
                        <a:rPr lang="en-GB" sz="1800" u="none" strike="noStrike" baseline="-250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</a:t>
                      </a:r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+b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800" u="none" strike="noStrike" baseline="-250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</a:t>
                      </a:r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+c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800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)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μa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800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μb</a:t>
                      </a:r>
                      <a:r>
                        <a:rPr lang="en-GB" sz="18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800" b="1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μcπ</a:t>
                      </a:r>
                      <a:r>
                        <a:rPr lang="en-GB" sz="1800" u="none" strike="noStrike" baseline="-25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μg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800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</a:t>
                      </a:r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(gπ</a:t>
                      </a:r>
                      <a:r>
                        <a:rPr lang="en-GB" sz="1800" u="none" strike="noStrike" baseline="-250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+d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800" u="none" strike="noStrike" baseline="-250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</a:t>
                      </a:r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+e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800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μd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800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μe</a:t>
                      </a:r>
                      <a:r>
                        <a:rPr lang="en-GB" sz="18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800" b="1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μh</a:t>
                      </a:r>
                      <a:r>
                        <a:rPr lang="en-GB" sz="18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800" b="1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μj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800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</a:t>
                      </a:r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(hπ</a:t>
                      </a:r>
                      <a:r>
                        <a:rPr lang="en-GB" sz="1800" u="none" strike="noStrike" baseline="-250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+j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800" u="none" strike="noStrike" baseline="-250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</a:t>
                      </a:r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+f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800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μf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800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μiπ</a:t>
                      </a:r>
                      <a:r>
                        <a:rPr lang="en-GB" sz="1800" u="none" strike="noStrike" baseline="-25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μk</a:t>
                      </a:r>
                      <a:r>
                        <a:rPr lang="en-GB" sz="18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800" b="1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μl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800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</a:t>
                      </a:r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800" u="none" strike="noStrike" baseline="-250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+k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800" u="none" strike="noStrike" baseline="-250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</a:t>
                      </a:r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+l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800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4168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/>
                </a:solidFill>
              </a:rPr>
              <a:t>Jukes Cantor Q (rate) matrix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199" y="4923112"/>
            <a:ext cx="10553262" cy="1702274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r>
              <a:rPr lang="en-US" sz="1800" dirty="0"/>
              <a:t>a=b=c..=1</a:t>
            </a:r>
          </a:p>
          <a:p>
            <a:r>
              <a:rPr lang="en-US" sz="1800" dirty="0"/>
              <a:t>π</a:t>
            </a:r>
            <a:r>
              <a:rPr lang="en-US" sz="1800" baseline="-25000" dirty="0"/>
              <a:t>A</a:t>
            </a:r>
            <a:r>
              <a:rPr lang="en-US" sz="1800" dirty="0"/>
              <a:t>= π</a:t>
            </a:r>
            <a:r>
              <a:rPr lang="en-US" sz="1800" baseline="-25000" dirty="0"/>
              <a:t>C</a:t>
            </a:r>
            <a:r>
              <a:rPr lang="en-US" sz="1800" dirty="0"/>
              <a:t>= π</a:t>
            </a:r>
            <a:r>
              <a:rPr lang="en-US" sz="1800" baseline="-25000" dirty="0"/>
              <a:t>G</a:t>
            </a:r>
            <a:r>
              <a:rPr lang="en-US" sz="1800" dirty="0"/>
              <a:t>= π</a:t>
            </a:r>
            <a:r>
              <a:rPr lang="en-US" sz="1800" baseline="-25000" dirty="0"/>
              <a:t>T</a:t>
            </a:r>
            <a:r>
              <a:rPr lang="en-US" sz="1800" dirty="0"/>
              <a:t>=1/4</a:t>
            </a:r>
            <a:endParaRPr lang="nl-BE" sz="1800" dirty="0"/>
          </a:p>
          <a:p>
            <a:pPr lvl="1">
              <a:buNone/>
            </a:pPr>
            <a:endParaRPr lang="nl-BE" sz="1600" dirty="0"/>
          </a:p>
          <a:p>
            <a:endParaRPr lang="en-US" sz="16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8975337-64E2-908C-E4FC-78C5D99EA1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806134"/>
              </p:ext>
            </p:extLst>
          </p:nvPr>
        </p:nvGraphicFramePr>
        <p:xfrm>
          <a:off x="2551487" y="1214857"/>
          <a:ext cx="7634685" cy="3619671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550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2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1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4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71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313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</a:t>
                      </a:r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(3/4)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/4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/4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/4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/4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</a:t>
                      </a:r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(3/4)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/4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/4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/4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/4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</a:t>
                      </a:r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(3/4)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/4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/4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/4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/4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</a:t>
                      </a:r>
                      <a:r>
                        <a:rPr lang="en-GB" sz="18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(3/4)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544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/>
              <a:t>Learning outcomes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972" y="1222626"/>
            <a:ext cx="10657490" cy="5140548"/>
          </a:xfrm>
        </p:spPr>
        <p:txBody>
          <a:bodyPr>
            <a:normAutofit/>
          </a:bodyPr>
          <a:lstStyle/>
          <a:p>
            <a:r>
              <a:rPr lang="nl-BE" sz="2800" dirty="0"/>
              <a:t>Calculate corrected distances using different models of evolution</a:t>
            </a:r>
          </a:p>
          <a:p>
            <a:endParaRPr lang="nl-BE" sz="2800" dirty="0"/>
          </a:p>
          <a:p>
            <a:r>
              <a:rPr lang="nl-BE" sz="2800" dirty="0"/>
              <a:t>Explain a rate matrix</a:t>
            </a:r>
          </a:p>
          <a:p>
            <a:endParaRPr lang="nl-BE" sz="2800" dirty="0"/>
          </a:p>
          <a:p>
            <a:r>
              <a:rPr lang="nl-BE" sz="2800" dirty="0"/>
              <a:t>Describe how site heterogeneity is modelled</a:t>
            </a:r>
          </a:p>
          <a:p>
            <a:endParaRPr lang="nl-BE" sz="2800" dirty="0"/>
          </a:p>
          <a:p>
            <a:r>
              <a:rPr lang="nl-BE" sz="2800" dirty="0"/>
              <a:t>Define ascertainment bias and its effect on phylogenetics</a:t>
            </a:r>
          </a:p>
          <a:p>
            <a:endParaRPr lang="nl-BE" sz="2800" dirty="0"/>
          </a:p>
          <a:p>
            <a:endParaRPr lang="nl-BE" sz="2800" dirty="0"/>
          </a:p>
          <a:p>
            <a:endParaRPr lang="nl-BE" sz="2800" dirty="0"/>
          </a:p>
          <a:p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34181745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/>
                </a:solidFill>
              </a:rPr>
              <a:t>Creating a HKY85-based Q matrix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199" y="4923112"/>
            <a:ext cx="10553262" cy="1702274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π</a:t>
            </a:r>
            <a:r>
              <a:rPr lang="en-US" sz="2400" baseline="-25000" dirty="0"/>
              <a:t>A</a:t>
            </a:r>
            <a:r>
              <a:rPr lang="en-GB" sz="2400" dirty="0"/>
              <a:t>≠</a:t>
            </a:r>
            <a:r>
              <a:rPr lang="en-US" sz="2400" dirty="0"/>
              <a:t>π</a:t>
            </a:r>
            <a:r>
              <a:rPr lang="en-US" sz="2400" baseline="-25000" dirty="0"/>
              <a:t>C</a:t>
            </a:r>
            <a:r>
              <a:rPr lang="en-GB" sz="2400" dirty="0"/>
              <a:t>≠</a:t>
            </a:r>
            <a:r>
              <a:rPr lang="en-US" sz="2400" dirty="0"/>
              <a:t>π</a:t>
            </a:r>
            <a:r>
              <a:rPr lang="en-US" sz="2400" baseline="-25000" dirty="0"/>
              <a:t>G</a:t>
            </a:r>
            <a:r>
              <a:rPr lang="en-GB" sz="2400" dirty="0"/>
              <a:t>≠</a:t>
            </a:r>
            <a:r>
              <a:rPr lang="en-US" sz="2400" dirty="0"/>
              <a:t>π</a:t>
            </a:r>
            <a:r>
              <a:rPr lang="en-US" sz="2400" baseline="-25000" dirty="0"/>
              <a:t>T</a:t>
            </a:r>
            <a:endParaRPr lang="en-US" sz="2400" dirty="0"/>
          </a:p>
          <a:p>
            <a:r>
              <a:rPr lang="nl-BE" sz="2400" dirty="0"/>
              <a:t>Transitions: </a:t>
            </a:r>
            <a:r>
              <a:rPr lang="el-GR" sz="2400" dirty="0"/>
              <a:t>α</a:t>
            </a:r>
            <a:endParaRPr lang="nl-BE" sz="2400" dirty="0"/>
          </a:p>
          <a:p>
            <a:pPr lvl="1"/>
            <a:r>
              <a:rPr lang="nl-BE" sz="1400" dirty="0"/>
              <a:t>(b, e, h, k in GTR)</a:t>
            </a:r>
          </a:p>
          <a:p>
            <a:r>
              <a:rPr lang="nl-BE" sz="2400" dirty="0"/>
              <a:t>Transversions: </a:t>
            </a:r>
            <a:r>
              <a:rPr lang="el-GR" sz="2400" dirty="0"/>
              <a:t>β</a:t>
            </a:r>
            <a:endParaRPr lang="en-GB" sz="2400" dirty="0"/>
          </a:p>
          <a:p>
            <a:pPr lvl="1"/>
            <a:r>
              <a:rPr lang="nl-BE" sz="1400" dirty="0"/>
              <a:t>(a, c, f, g, d, i, j, l in GTR)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8975337-64E2-908C-E4FC-78C5D99EA1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004267"/>
              </p:ext>
            </p:extLst>
          </p:nvPr>
        </p:nvGraphicFramePr>
        <p:xfrm>
          <a:off x="2551487" y="1214857"/>
          <a:ext cx="7634685" cy="3619671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550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2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1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4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71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313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 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-</a:t>
                      </a: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C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+</a:t>
                      </a:r>
                      <a:r>
                        <a:rPr lang="el-GR" sz="1600" dirty="0">
                          <a:latin typeface="+mn-lt"/>
                        </a:rPr>
                        <a:t>α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G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+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T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) 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b="0" dirty="0">
                          <a:latin typeface="+mn-lt"/>
                        </a:rPr>
                        <a:t>α</a:t>
                      </a:r>
                      <a:r>
                        <a:rPr lang="en-GB" sz="1500" b="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b="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-</a:t>
                      </a: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A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+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G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+</a:t>
                      </a:r>
                      <a:r>
                        <a:rPr lang="el-GR" sz="1600" dirty="0">
                          <a:latin typeface="+mn-lt"/>
                        </a:rPr>
                        <a:t>α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T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)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b="0" dirty="0">
                          <a:latin typeface="+mn-lt"/>
                        </a:rPr>
                        <a:t>α</a:t>
                      </a:r>
                      <a:r>
                        <a:rPr lang="en-GB" sz="1500" b="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b="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b="0" dirty="0">
                          <a:latin typeface="+mn-lt"/>
                        </a:rPr>
                        <a:t>α</a:t>
                      </a:r>
                      <a:r>
                        <a:rPr lang="en-GB" sz="1500" b="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b="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-</a:t>
                      </a: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l-GR" sz="1600" dirty="0">
                          <a:latin typeface="+mn-lt"/>
                        </a:rPr>
                        <a:t>α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A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+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C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+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T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)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dirty="0">
                          <a:latin typeface="+mn-lt"/>
                        </a:rPr>
                        <a:t>α</a:t>
                      </a:r>
                      <a:r>
                        <a:rPr lang="en-GB" sz="1500" b="1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b="1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-</a:t>
                      </a: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A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+</a:t>
                      </a:r>
                      <a:r>
                        <a:rPr lang="el-GR" sz="1600" dirty="0">
                          <a:latin typeface="+mn-lt"/>
                        </a:rPr>
                        <a:t>α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C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+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G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)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8118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/>
                </a:solidFill>
              </a:rPr>
              <a:t>Creating a HKY85-based Q matrix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199" y="4279900"/>
            <a:ext cx="1549401" cy="2345486"/>
          </a:xfrm>
        </p:spPr>
        <p:txBody>
          <a:bodyPr>
            <a:normAutofit/>
          </a:bodyPr>
          <a:lstStyle/>
          <a:p>
            <a:r>
              <a:rPr lang="el-GR" sz="2000" dirty="0">
                <a:latin typeface="Calibri" charset="0"/>
                <a:ea typeface="Calibri" charset="0"/>
                <a:cs typeface="Calibri" charset="0"/>
              </a:rPr>
              <a:t>μ</a:t>
            </a:r>
            <a:r>
              <a:rPr lang="en-GB" sz="2000" dirty="0">
                <a:latin typeface="Calibri" charset="0"/>
                <a:ea typeface="Calibri" charset="0"/>
                <a:cs typeface="Calibri" charset="0"/>
              </a:rPr>
              <a:t>=1</a:t>
            </a:r>
            <a:endParaRPr lang="en-US" sz="2000" dirty="0"/>
          </a:p>
          <a:p>
            <a:r>
              <a:rPr lang="en-US" sz="2000" dirty="0"/>
              <a:t>π</a:t>
            </a:r>
            <a:r>
              <a:rPr lang="en-US" sz="2000" baseline="-25000" dirty="0"/>
              <a:t>A</a:t>
            </a:r>
            <a:r>
              <a:rPr lang="en-US" sz="2000" dirty="0"/>
              <a:t>=0.2</a:t>
            </a:r>
          </a:p>
          <a:p>
            <a:r>
              <a:rPr lang="en-US" sz="2000" dirty="0"/>
              <a:t>π</a:t>
            </a:r>
            <a:r>
              <a:rPr lang="en-US" sz="2000" baseline="-25000" dirty="0"/>
              <a:t>C</a:t>
            </a:r>
            <a:r>
              <a:rPr lang="en-US" sz="2000" dirty="0"/>
              <a:t>=0.3</a:t>
            </a:r>
          </a:p>
          <a:p>
            <a:r>
              <a:rPr lang="en-US" sz="2000" dirty="0"/>
              <a:t>π</a:t>
            </a:r>
            <a:r>
              <a:rPr lang="en-US" sz="2000" baseline="-25000" dirty="0"/>
              <a:t>G</a:t>
            </a:r>
            <a:r>
              <a:rPr lang="en-US" sz="2000" dirty="0"/>
              <a:t>=0.4</a:t>
            </a:r>
          </a:p>
          <a:p>
            <a:r>
              <a:rPr lang="en-US" sz="2000" dirty="0"/>
              <a:t>π</a:t>
            </a:r>
            <a:r>
              <a:rPr lang="en-US" sz="2000" baseline="-25000" dirty="0"/>
              <a:t>T</a:t>
            </a:r>
            <a:r>
              <a:rPr lang="en-US" sz="2000" dirty="0"/>
              <a:t>=0.1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8975337-64E2-908C-E4FC-78C5D99EA18D}"/>
              </a:ext>
            </a:extLst>
          </p:cNvPr>
          <p:cNvGraphicFramePr>
            <a:graphicFrameLocks noGrp="1"/>
          </p:cNvGraphicFramePr>
          <p:nvPr/>
        </p:nvGraphicFramePr>
        <p:xfrm>
          <a:off x="2551487" y="1214857"/>
          <a:ext cx="7634685" cy="3619671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550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2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1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4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71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313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 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-</a:t>
                      </a: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C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+</a:t>
                      </a:r>
                      <a:r>
                        <a:rPr lang="el-GR" sz="1600" dirty="0">
                          <a:latin typeface="+mn-lt"/>
                        </a:rPr>
                        <a:t>α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G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+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T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) 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b="0" dirty="0">
                          <a:latin typeface="+mn-lt"/>
                        </a:rPr>
                        <a:t>α</a:t>
                      </a:r>
                      <a:r>
                        <a:rPr lang="en-GB" sz="1500" b="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b="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-</a:t>
                      </a: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A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+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G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+</a:t>
                      </a:r>
                      <a:r>
                        <a:rPr lang="el-GR" sz="1600" dirty="0">
                          <a:latin typeface="+mn-lt"/>
                        </a:rPr>
                        <a:t>α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T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)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b="0" dirty="0">
                          <a:latin typeface="+mn-lt"/>
                        </a:rPr>
                        <a:t>α</a:t>
                      </a:r>
                      <a:r>
                        <a:rPr lang="en-GB" sz="1500" b="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b="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b="0" dirty="0">
                          <a:latin typeface="+mn-lt"/>
                        </a:rPr>
                        <a:t>α</a:t>
                      </a:r>
                      <a:r>
                        <a:rPr lang="en-GB" sz="1500" b="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b="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-</a:t>
                      </a: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l-GR" sz="1600" dirty="0">
                          <a:latin typeface="+mn-lt"/>
                        </a:rPr>
                        <a:t>α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A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+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C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+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T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)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dirty="0">
                          <a:latin typeface="+mn-lt"/>
                        </a:rPr>
                        <a:t>α</a:t>
                      </a:r>
                      <a:r>
                        <a:rPr lang="en-GB" sz="1500" b="1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b="1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-</a:t>
                      </a:r>
                      <a:r>
                        <a:rPr lang="en-GB" sz="1500" u="none" strike="noStrike" dirty="0" err="1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A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+</a:t>
                      </a:r>
                      <a:r>
                        <a:rPr lang="el-GR" sz="1600" dirty="0">
                          <a:latin typeface="+mn-lt"/>
                        </a:rPr>
                        <a:t>α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C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+</a:t>
                      </a:r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500" u="none" strike="noStrike" baseline="-25000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G</a:t>
                      </a:r>
                      <a:r>
                        <a:rPr lang="en-GB" sz="1500" u="none" strike="noStrike" dirty="0"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)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ijdelijke aanduiding voor inhoud 5">
            <a:extLst>
              <a:ext uri="{FF2B5EF4-FFF2-40B4-BE49-F238E27FC236}">
                <a16:creationId xmlns:a16="http://schemas.microsoft.com/office/drawing/2014/main" id="{F7E7E511-C860-D1E4-D511-706C1FD9194F}"/>
              </a:ext>
            </a:extLst>
          </p:cNvPr>
          <p:cNvSpPr txBox="1">
            <a:spLocks/>
          </p:cNvSpPr>
          <p:nvPr/>
        </p:nvSpPr>
        <p:spPr>
          <a:xfrm>
            <a:off x="2551487" y="5643142"/>
            <a:ext cx="2998413" cy="977755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E6005B"/>
              </a:buClr>
              <a:buFont typeface="Wingdings" pitchFamily="2" charset="2"/>
              <a:buChar char="§"/>
              <a:defRPr sz="25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E6005B"/>
              </a:buClr>
              <a:buFont typeface="Wingdings" pitchFamily="2" charset="2"/>
              <a:buChar char="§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E6005B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E6005B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E6005B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/>
              <a:t>Transitions (</a:t>
            </a:r>
            <a:r>
              <a:rPr lang="el-GR" sz="2000" dirty="0"/>
              <a:t>α</a:t>
            </a:r>
            <a:r>
              <a:rPr lang="en-GB" sz="2000" dirty="0"/>
              <a:t>)</a:t>
            </a:r>
            <a:r>
              <a:rPr lang="nl-BE" sz="2000" dirty="0"/>
              <a:t>: 5</a:t>
            </a:r>
          </a:p>
          <a:p>
            <a:r>
              <a:rPr lang="nl-BE" sz="2000" dirty="0"/>
              <a:t>Transversions (</a:t>
            </a:r>
            <a:r>
              <a:rPr lang="el-GR" sz="2000" dirty="0"/>
              <a:t>β</a:t>
            </a:r>
            <a:r>
              <a:rPr lang="en-GB" sz="2000" dirty="0"/>
              <a:t>)</a:t>
            </a:r>
            <a:r>
              <a:rPr lang="nl-BE" sz="2000" dirty="0"/>
              <a:t>: 1 </a:t>
            </a:r>
          </a:p>
        </p:txBody>
      </p:sp>
    </p:spTree>
    <p:extLst>
      <p:ext uri="{BB962C8B-B14F-4D97-AF65-F5344CB8AC3E}">
        <p14:creationId xmlns:p14="http://schemas.microsoft.com/office/powerpoint/2010/main" val="1948999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/>
                </a:solidFill>
              </a:rPr>
              <a:t>Creating a HKY85-based Q matrix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199" y="4279900"/>
            <a:ext cx="1549401" cy="2345486"/>
          </a:xfrm>
        </p:spPr>
        <p:txBody>
          <a:bodyPr>
            <a:normAutofit/>
          </a:bodyPr>
          <a:lstStyle/>
          <a:p>
            <a:r>
              <a:rPr lang="el-GR" sz="2000" dirty="0">
                <a:latin typeface="Calibri" charset="0"/>
                <a:ea typeface="Calibri" charset="0"/>
                <a:cs typeface="Calibri" charset="0"/>
              </a:rPr>
              <a:t>μ</a:t>
            </a:r>
            <a:r>
              <a:rPr lang="en-GB" sz="2000" dirty="0">
                <a:latin typeface="Calibri" charset="0"/>
                <a:ea typeface="Calibri" charset="0"/>
                <a:cs typeface="Calibri" charset="0"/>
              </a:rPr>
              <a:t>=1</a:t>
            </a:r>
            <a:endParaRPr lang="en-US" sz="2000" dirty="0"/>
          </a:p>
          <a:p>
            <a:r>
              <a:rPr lang="en-US" sz="2000" dirty="0"/>
              <a:t>π</a:t>
            </a:r>
            <a:r>
              <a:rPr lang="en-US" sz="2000" baseline="-25000" dirty="0"/>
              <a:t>A</a:t>
            </a:r>
            <a:r>
              <a:rPr lang="en-US" sz="2000" dirty="0"/>
              <a:t>=0.2</a:t>
            </a:r>
          </a:p>
          <a:p>
            <a:r>
              <a:rPr lang="en-US" sz="2000" dirty="0"/>
              <a:t>π</a:t>
            </a:r>
            <a:r>
              <a:rPr lang="en-US" sz="2000" baseline="-25000" dirty="0"/>
              <a:t>C</a:t>
            </a:r>
            <a:r>
              <a:rPr lang="en-US" sz="2000" dirty="0"/>
              <a:t>=0.3</a:t>
            </a:r>
          </a:p>
          <a:p>
            <a:r>
              <a:rPr lang="en-US" sz="2000" dirty="0"/>
              <a:t>π</a:t>
            </a:r>
            <a:r>
              <a:rPr lang="en-US" sz="2000" baseline="-25000" dirty="0"/>
              <a:t>G</a:t>
            </a:r>
            <a:r>
              <a:rPr lang="en-US" sz="2000" dirty="0"/>
              <a:t>=0.4</a:t>
            </a:r>
          </a:p>
          <a:p>
            <a:r>
              <a:rPr lang="en-US" sz="2000" dirty="0"/>
              <a:t>π</a:t>
            </a:r>
            <a:r>
              <a:rPr lang="en-US" sz="2000" baseline="-25000" dirty="0"/>
              <a:t>T</a:t>
            </a:r>
            <a:r>
              <a:rPr lang="en-US" sz="2000" dirty="0"/>
              <a:t>=0.1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8975337-64E2-908C-E4FC-78C5D99EA1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557048"/>
              </p:ext>
            </p:extLst>
          </p:nvPr>
        </p:nvGraphicFramePr>
        <p:xfrm>
          <a:off x="2551487" y="1214857"/>
          <a:ext cx="7634685" cy="3619671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550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2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1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4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71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313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</a:t>
                      </a:r>
                      <a:r>
                        <a:rPr lang="en-GB" sz="12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1((1*0.3)+(5*0.4)+(1*0.1)) 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1*1*0.3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1*5*0.4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1*1*0.1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1*1*0.2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</a:t>
                      </a:r>
                      <a:r>
                        <a:rPr lang="en-GB" sz="11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1((1*0.2)+(1*0.4)+(5*0.1))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1*1*0.4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1*5*0.1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1*5*0.2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1*1*0.3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-1((5*0.2)+(1*0.3)+(1*0.1))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1*1*0.1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1*1*0.2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1*5*0.3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1*1*0.4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-1((1*0.2)+(5*0.3)+(1*0.4))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90182C1F-0528-9B81-4B4C-03B6EC31F67A}"/>
              </a:ext>
            </a:extLst>
          </p:cNvPr>
          <p:cNvSpPr txBox="1">
            <a:spLocks/>
          </p:cNvSpPr>
          <p:nvPr/>
        </p:nvSpPr>
        <p:spPr>
          <a:xfrm>
            <a:off x="2551487" y="4923112"/>
            <a:ext cx="2998413" cy="1697785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E6005B"/>
              </a:buClr>
              <a:buFont typeface="Wingdings" pitchFamily="2" charset="2"/>
              <a:buChar char="§"/>
              <a:defRPr sz="25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E6005B"/>
              </a:buClr>
              <a:buFont typeface="Wingdings" pitchFamily="2" charset="2"/>
              <a:buChar char="§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E6005B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E6005B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E6005B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/>
              <a:t>Transitions (</a:t>
            </a:r>
            <a:r>
              <a:rPr lang="el-GR" sz="2000" dirty="0"/>
              <a:t>α</a:t>
            </a:r>
            <a:r>
              <a:rPr lang="en-GB" sz="2000" dirty="0"/>
              <a:t>)</a:t>
            </a:r>
            <a:r>
              <a:rPr lang="nl-BE" sz="2000" dirty="0"/>
              <a:t>: 5</a:t>
            </a:r>
          </a:p>
          <a:p>
            <a:pPr lvl="1"/>
            <a:r>
              <a:rPr lang="nl-BE" sz="1700" dirty="0"/>
              <a:t>(b, e, h, k)</a:t>
            </a:r>
            <a:endParaRPr lang="nl-BE" sz="2000" dirty="0"/>
          </a:p>
          <a:p>
            <a:r>
              <a:rPr lang="nl-BE" sz="2000" dirty="0"/>
              <a:t>Transversions (</a:t>
            </a:r>
            <a:r>
              <a:rPr lang="el-GR" sz="2000" dirty="0"/>
              <a:t>β</a:t>
            </a:r>
            <a:r>
              <a:rPr lang="en-GB" sz="2000" dirty="0"/>
              <a:t>)</a:t>
            </a:r>
            <a:r>
              <a:rPr lang="nl-BE" sz="2000" dirty="0"/>
              <a:t>: 1</a:t>
            </a:r>
          </a:p>
          <a:p>
            <a:pPr lvl="1"/>
            <a:r>
              <a:rPr lang="nl-BE" sz="1700" dirty="0"/>
              <a:t>(a, c, f, g, d, i, j, l)</a:t>
            </a:r>
          </a:p>
          <a:p>
            <a:pPr marL="0" indent="0">
              <a:buNone/>
            </a:pP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2646481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/>
                </a:solidFill>
              </a:rPr>
              <a:t>Creating a HKY85-based Q matrix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199" y="4279900"/>
            <a:ext cx="1549401" cy="2345486"/>
          </a:xfrm>
        </p:spPr>
        <p:txBody>
          <a:bodyPr>
            <a:normAutofit/>
          </a:bodyPr>
          <a:lstStyle/>
          <a:p>
            <a:r>
              <a:rPr lang="el-GR" sz="2000" dirty="0">
                <a:latin typeface="Calibri" charset="0"/>
                <a:ea typeface="Calibri" charset="0"/>
                <a:cs typeface="Calibri" charset="0"/>
              </a:rPr>
              <a:t>μ</a:t>
            </a:r>
            <a:r>
              <a:rPr lang="en-GB" sz="2000" dirty="0">
                <a:latin typeface="Calibri" charset="0"/>
                <a:ea typeface="Calibri" charset="0"/>
                <a:cs typeface="Calibri" charset="0"/>
              </a:rPr>
              <a:t>=1</a:t>
            </a:r>
            <a:endParaRPr lang="en-US" sz="2000" dirty="0"/>
          </a:p>
          <a:p>
            <a:r>
              <a:rPr lang="en-US" sz="2000" dirty="0"/>
              <a:t>π</a:t>
            </a:r>
            <a:r>
              <a:rPr lang="en-US" sz="2000" baseline="-25000" dirty="0"/>
              <a:t>A</a:t>
            </a:r>
            <a:r>
              <a:rPr lang="en-US" sz="2000" dirty="0"/>
              <a:t>=0.2</a:t>
            </a:r>
          </a:p>
          <a:p>
            <a:r>
              <a:rPr lang="en-US" sz="2000" dirty="0"/>
              <a:t>π</a:t>
            </a:r>
            <a:r>
              <a:rPr lang="en-US" sz="2000" baseline="-25000" dirty="0"/>
              <a:t>C</a:t>
            </a:r>
            <a:r>
              <a:rPr lang="en-US" sz="2000" dirty="0"/>
              <a:t>=0.3</a:t>
            </a:r>
          </a:p>
          <a:p>
            <a:r>
              <a:rPr lang="en-US" sz="2000" dirty="0"/>
              <a:t>π</a:t>
            </a:r>
            <a:r>
              <a:rPr lang="en-US" sz="2000" baseline="-25000" dirty="0"/>
              <a:t>G</a:t>
            </a:r>
            <a:r>
              <a:rPr lang="en-US" sz="2000" dirty="0"/>
              <a:t>=0.4</a:t>
            </a:r>
          </a:p>
          <a:p>
            <a:r>
              <a:rPr lang="en-US" sz="2000" dirty="0"/>
              <a:t>π</a:t>
            </a:r>
            <a:r>
              <a:rPr lang="en-US" sz="2000" baseline="-25000" dirty="0"/>
              <a:t>T</a:t>
            </a:r>
            <a:r>
              <a:rPr lang="en-US" sz="2000" dirty="0"/>
              <a:t>=0.1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8975337-64E2-908C-E4FC-78C5D99EA1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745815"/>
              </p:ext>
            </p:extLst>
          </p:nvPr>
        </p:nvGraphicFramePr>
        <p:xfrm>
          <a:off x="2551487" y="1214857"/>
          <a:ext cx="7634685" cy="3619671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550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2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1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4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71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313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-2.4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0.3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-1.1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0.4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0.5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0.3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-1.4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6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1.5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0.4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-2.1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0492" marR="10492" marT="1049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ijdelijke aanduiding voor inhoud 5">
            <a:extLst>
              <a:ext uri="{FF2B5EF4-FFF2-40B4-BE49-F238E27FC236}">
                <a16:creationId xmlns:a16="http://schemas.microsoft.com/office/drawing/2014/main" id="{F7E7E511-C860-D1E4-D511-706C1FD9194F}"/>
              </a:ext>
            </a:extLst>
          </p:cNvPr>
          <p:cNvSpPr txBox="1">
            <a:spLocks/>
          </p:cNvSpPr>
          <p:nvPr/>
        </p:nvSpPr>
        <p:spPr>
          <a:xfrm>
            <a:off x="2551487" y="4923112"/>
            <a:ext cx="2998413" cy="1697785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E6005B"/>
              </a:buClr>
              <a:buFont typeface="Wingdings" pitchFamily="2" charset="2"/>
              <a:buChar char="§"/>
              <a:defRPr sz="25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E6005B"/>
              </a:buClr>
              <a:buFont typeface="Wingdings" pitchFamily="2" charset="2"/>
              <a:buChar char="§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E6005B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E6005B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E6005B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/>
              <a:t>Transitions (</a:t>
            </a:r>
            <a:r>
              <a:rPr lang="el-GR" sz="2000" dirty="0"/>
              <a:t>α</a:t>
            </a:r>
            <a:r>
              <a:rPr lang="en-GB" sz="2000" dirty="0"/>
              <a:t>)</a:t>
            </a:r>
            <a:r>
              <a:rPr lang="nl-BE" sz="2000" dirty="0"/>
              <a:t>: 5</a:t>
            </a:r>
          </a:p>
          <a:p>
            <a:pPr lvl="1"/>
            <a:r>
              <a:rPr lang="nl-BE" sz="1700" dirty="0"/>
              <a:t>(b, e, h, k)</a:t>
            </a:r>
            <a:endParaRPr lang="nl-BE" sz="2000" dirty="0"/>
          </a:p>
          <a:p>
            <a:r>
              <a:rPr lang="nl-BE" sz="2000" dirty="0"/>
              <a:t>Transversions (</a:t>
            </a:r>
            <a:r>
              <a:rPr lang="el-GR" sz="2000" dirty="0"/>
              <a:t>β</a:t>
            </a:r>
            <a:r>
              <a:rPr lang="en-GB" sz="2000" dirty="0"/>
              <a:t>)</a:t>
            </a:r>
            <a:r>
              <a:rPr lang="nl-BE" sz="2000" dirty="0"/>
              <a:t>: 1</a:t>
            </a:r>
          </a:p>
          <a:p>
            <a:pPr lvl="1"/>
            <a:r>
              <a:rPr lang="nl-BE" sz="1700" dirty="0"/>
              <a:t>(a, c, f, g, d, i, j, l)</a:t>
            </a:r>
          </a:p>
          <a:p>
            <a:pPr marL="0" indent="0">
              <a:buNone/>
            </a:pPr>
            <a:endParaRPr lang="nl-BE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7BC51C-F570-77DF-2C66-08362D6469D9}"/>
              </a:ext>
            </a:extLst>
          </p:cNvPr>
          <p:cNvSpPr txBox="1"/>
          <p:nvPr/>
        </p:nvSpPr>
        <p:spPr>
          <a:xfrm>
            <a:off x="6043545" y="5458477"/>
            <a:ext cx="505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REMEMBER: rate matrix so more likely is higher rate</a:t>
            </a:r>
          </a:p>
        </p:txBody>
      </p:sp>
    </p:spTree>
    <p:extLst>
      <p:ext uri="{BB962C8B-B14F-4D97-AF65-F5344CB8AC3E}">
        <p14:creationId xmlns:p14="http://schemas.microsoft.com/office/powerpoint/2010/main" val="455671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/>
                </a:solidFill>
              </a:rPr>
              <a:t>Rate matrix to transition probability matrix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200" y="1222626"/>
            <a:ext cx="10553262" cy="5140548"/>
          </a:xfrm>
        </p:spPr>
        <p:txBody>
          <a:bodyPr>
            <a:normAutofit/>
          </a:bodyPr>
          <a:lstStyle/>
          <a:p>
            <a:r>
              <a:rPr lang="en-GB" sz="2000" dirty="0"/>
              <a:t>The rate matrix (Q) tells us what rate one nucleotide changes to another</a:t>
            </a:r>
          </a:p>
          <a:p>
            <a:endParaRPr lang="en-GB" sz="2000" dirty="0"/>
          </a:p>
          <a:p>
            <a:r>
              <a:rPr lang="en-GB" sz="2000" dirty="0"/>
              <a:t>We often want to know the probability that nucleotide x changes to nucleotide y after a certain evolutionary amount of  time</a:t>
            </a:r>
          </a:p>
          <a:p>
            <a:endParaRPr lang="en-GB" sz="2000" dirty="0"/>
          </a:p>
          <a:p>
            <a:r>
              <a:rPr lang="en-GB" sz="2000" dirty="0"/>
              <a:t>To get this, we do a matrix exponential of the Q matrix</a:t>
            </a:r>
          </a:p>
          <a:p>
            <a:pPr lvl="1"/>
            <a:r>
              <a:rPr lang="en-GB" sz="1800" dirty="0"/>
              <a:t>P(</a:t>
            </a:r>
            <a:r>
              <a:rPr lang="en-GB" sz="1800" i="1" dirty="0"/>
              <a:t>v</a:t>
            </a:r>
            <a:r>
              <a:rPr lang="en-GB" sz="1800" dirty="0"/>
              <a:t>)=</a:t>
            </a:r>
            <a:r>
              <a:rPr lang="en-GB" sz="1800" dirty="0" err="1"/>
              <a:t>e</a:t>
            </a:r>
            <a:r>
              <a:rPr lang="en-GB" sz="1800" baseline="30000" dirty="0" err="1"/>
              <a:t>Q</a:t>
            </a:r>
            <a:r>
              <a:rPr lang="en-GB" sz="1800" i="1" baseline="30000" dirty="0" err="1"/>
              <a:t>v</a:t>
            </a:r>
            <a:endParaRPr lang="en-GB" sz="1800" i="1" baseline="30000" dirty="0"/>
          </a:p>
          <a:p>
            <a:pPr lvl="1"/>
            <a:r>
              <a:rPr lang="en-GB" sz="1800" i="1" dirty="0"/>
              <a:t>v</a:t>
            </a:r>
            <a:r>
              <a:rPr lang="en-GB" sz="1800" dirty="0"/>
              <a:t> is the time (branch length)</a:t>
            </a:r>
          </a:p>
          <a:p>
            <a:pPr lvl="1"/>
            <a:r>
              <a:rPr lang="en-GB" sz="1800" dirty="0"/>
              <a:t>Staying the same (A-&gt;A) is a ‘transition’ over time</a:t>
            </a:r>
          </a:p>
          <a:p>
            <a:pPr lvl="1"/>
            <a:r>
              <a:rPr lang="en-GB" sz="1800" dirty="0"/>
              <a:t>Shorter timeframes increase probability of staying the same</a:t>
            </a:r>
          </a:p>
          <a:p>
            <a:pPr lvl="1"/>
            <a:r>
              <a:rPr lang="en-GB" sz="1800" dirty="0"/>
              <a:t>Longer timeframes mean transitions are based on frequencies</a:t>
            </a:r>
            <a:endParaRPr lang="nl-BE" sz="1800" dirty="0"/>
          </a:p>
        </p:txBody>
      </p:sp>
    </p:spTree>
    <p:extLst>
      <p:ext uri="{BB962C8B-B14F-4D97-AF65-F5344CB8AC3E}">
        <p14:creationId xmlns:p14="http://schemas.microsoft.com/office/powerpoint/2010/main" val="17860423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/>
                </a:solidFill>
              </a:rPr>
              <a:t>Rate matrix to transition probability matrix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CB817C6-351D-8DA4-A005-733D1A470B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4700" y="1357019"/>
            <a:ext cx="9996180" cy="489352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8CCEEFA-A10B-80A4-E8B5-4CB789F1D16D}"/>
              </a:ext>
            </a:extLst>
          </p:cNvPr>
          <p:cNvSpPr txBox="1"/>
          <p:nvPr/>
        </p:nvSpPr>
        <p:spPr>
          <a:xfrm>
            <a:off x="4278536" y="6481293"/>
            <a:ext cx="36744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Mx</a:t>
            </a:r>
            <a:r>
              <a:rPr lang="en-US" sz="1000" dirty="0"/>
              <a:t> calculator: https://</a:t>
            </a:r>
            <a:r>
              <a:rPr lang="en-US" sz="1000" dirty="0" err="1"/>
              <a:t>comnuan.com</a:t>
            </a:r>
            <a:r>
              <a:rPr lang="en-US" sz="1000" dirty="0"/>
              <a:t>/cmnn01015/cmnn01015.php</a:t>
            </a:r>
          </a:p>
        </p:txBody>
      </p:sp>
    </p:spTree>
    <p:extLst>
      <p:ext uri="{BB962C8B-B14F-4D97-AF65-F5344CB8AC3E}">
        <p14:creationId xmlns:p14="http://schemas.microsoft.com/office/powerpoint/2010/main" val="26823280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/>
                </a:solidFill>
              </a:rPr>
              <a:t>Site heterogeneity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200" y="1222626"/>
            <a:ext cx="10553262" cy="5140548"/>
          </a:xfrm>
        </p:spPr>
        <p:txBody>
          <a:bodyPr>
            <a:normAutofit/>
          </a:bodyPr>
          <a:lstStyle/>
          <a:p>
            <a:r>
              <a:rPr lang="nl-BE" dirty="0"/>
              <a:t>The rate of variation between nucleotides may differ between positions in alignment</a:t>
            </a:r>
          </a:p>
          <a:p>
            <a:endParaRPr lang="nl-BE" dirty="0"/>
          </a:p>
          <a:p>
            <a:r>
              <a:rPr lang="nl-BE" dirty="0"/>
              <a:t>Thus, we may wish to give more/less weight to differences in an area of high/low variation</a:t>
            </a:r>
          </a:p>
          <a:p>
            <a:pPr lvl="1"/>
            <a:r>
              <a:rPr lang="nl-BE" dirty="0"/>
              <a:t>Hypervariable vs structural regions</a:t>
            </a:r>
          </a:p>
          <a:p>
            <a:endParaRPr lang="nl-BE" dirty="0"/>
          </a:p>
          <a:p>
            <a:r>
              <a:rPr lang="nl-BE" dirty="0"/>
              <a:t>In models of evolution, this is often represented as a gamma (γ) parameter</a:t>
            </a:r>
          </a:p>
        </p:txBody>
      </p:sp>
    </p:spTree>
    <p:extLst>
      <p:ext uri="{BB962C8B-B14F-4D97-AF65-F5344CB8AC3E}">
        <p14:creationId xmlns:p14="http://schemas.microsoft.com/office/powerpoint/2010/main" val="26104852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/>
                </a:solidFill>
              </a:rPr>
              <a:t>Site heterogeneity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200" y="1222626"/>
            <a:ext cx="5791200" cy="5140548"/>
          </a:xfrm>
        </p:spPr>
        <p:txBody>
          <a:bodyPr>
            <a:normAutofit fontScale="85000" lnSpcReduction="20000"/>
          </a:bodyPr>
          <a:lstStyle/>
          <a:p>
            <a:r>
              <a:rPr lang="nl-BE" sz="2800" dirty="0"/>
              <a:t>Positions are drawn from a gamma distribution</a:t>
            </a:r>
          </a:p>
          <a:p>
            <a:pPr lvl="1"/>
            <a:r>
              <a:rPr lang="nl-BE" sz="2400" dirty="0"/>
              <a:t>Controlled by an 𝛂 parameter</a:t>
            </a:r>
          </a:p>
          <a:p>
            <a:pPr lvl="2"/>
            <a:r>
              <a:rPr lang="nl-BE" dirty="0"/>
              <a:t>𝛂&lt;1	Most positions evolve slowly, some evolve rapidly</a:t>
            </a:r>
          </a:p>
          <a:p>
            <a:pPr lvl="2"/>
            <a:r>
              <a:rPr lang="nl-BE" dirty="0"/>
              <a:t>𝛂&gt;1	Decreases variation, tends towards equal rates</a:t>
            </a:r>
          </a:p>
          <a:p>
            <a:r>
              <a:rPr lang="nl-BE" sz="2700" dirty="0"/>
              <a:t>For computational purposes, usually split into 4 sections </a:t>
            </a:r>
          </a:p>
          <a:p>
            <a:pPr lvl="1"/>
            <a:r>
              <a:rPr lang="nl-BE" sz="2400" dirty="0"/>
              <a:t>Weights assigned based on which category the position falls into</a:t>
            </a:r>
          </a:p>
          <a:p>
            <a:pPr lvl="1"/>
            <a:r>
              <a:rPr lang="nl-BE" sz="2400" dirty="0"/>
              <a:t>May have a separate category for Invariant sites (I)</a:t>
            </a:r>
          </a:p>
          <a:p>
            <a:r>
              <a:rPr lang="nl-BE" sz="2700" dirty="0"/>
              <a:t>Added to other models</a:t>
            </a:r>
          </a:p>
          <a:p>
            <a:pPr lvl="1"/>
            <a:r>
              <a:rPr lang="nl-BE" dirty="0"/>
              <a:t>E.g.</a:t>
            </a:r>
          </a:p>
          <a:p>
            <a:pPr lvl="1"/>
            <a:r>
              <a:rPr lang="nl-BE" dirty="0"/>
              <a:t>GTR+γ+I (or GTR+G+I)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F8B638-86D0-99D2-DAD0-EDE14663BA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661" y="2048118"/>
            <a:ext cx="5134339" cy="309082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7237462-B707-2A6A-A210-9EF5A0C18604}"/>
              </a:ext>
            </a:extLst>
          </p:cNvPr>
          <p:cNvSpPr txBox="1"/>
          <p:nvPr/>
        </p:nvSpPr>
        <p:spPr>
          <a:xfrm>
            <a:off x="7592664" y="6485139"/>
            <a:ext cx="45993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+mn-lt"/>
              </a:rPr>
              <a:t>http://</a:t>
            </a:r>
            <a:r>
              <a:rPr lang="en-GB" sz="1100" dirty="0" err="1">
                <a:latin typeface="+mn-lt"/>
              </a:rPr>
              <a:t>www.ccg.unam.mx</a:t>
            </a:r>
            <a:r>
              <a:rPr lang="en-GB" sz="1100" dirty="0">
                <a:latin typeface="+mn-lt"/>
              </a:rPr>
              <a:t>/~</a:t>
            </a:r>
            <a:r>
              <a:rPr lang="en-GB" sz="1100" dirty="0" err="1">
                <a:latin typeface="+mn-lt"/>
              </a:rPr>
              <a:t>vinuesa</a:t>
            </a:r>
            <a:r>
              <a:rPr lang="en-GB" sz="1100" dirty="0">
                <a:latin typeface="+mn-lt"/>
              </a:rPr>
              <a:t>/</a:t>
            </a:r>
            <a:r>
              <a:rPr lang="en-GB" sz="1100" dirty="0" err="1">
                <a:latin typeface="+mn-lt"/>
              </a:rPr>
              <a:t>Model_fitting_in_phylogenetics.html</a:t>
            </a:r>
            <a:endParaRPr lang="en-GB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42132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/>
                </a:solidFill>
              </a:rPr>
              <a:t>Heterogeneity example (4 categories)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3288652-F1D6-726B-DCFA-1129C545A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657696"/>
              </p:ext>
            </p:extLst>
          </p:nvPr>
        </p:nvGraphicFramePr>
        <p:xfrm>
          <a:off x="5593408" y="1897906"/>
          <a:ext cx="6155680" cy="3880594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443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4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59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38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128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3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</a:t>
                      </a:r>
                      <a:r>
                        <a:rPr lang="en-GB" sz="14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(aπ</a:t>
                      </a:r>
                      <a:r>
                        <a:rPr lang="en-GB" sz="1400" u="none" strike="noStrike" baseline="-250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</a:t>
                      </a:r>
                      <a:r>
                        <a:rPr lang="en-GB" sz="14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+b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400" u="none" strike="noStrike" baseline="-250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</a:t>
                      </a:r>
                      <a:r>
                        <a:rPr lang="en-GB" sz="14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+c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400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) 𝛾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μa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400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𝛾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μb</a:t>
                      </a:r>
                      <a:r>
                        <a:rPr lang="en-GB" sz="14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400" b="1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</a:t>
                      </a:r>
                      <a:r>
                        <a:rPr lang="en-GB" sz="14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𝛾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μc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400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𝛾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930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μg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400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𝛾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</a:t>
                      </a:r>
                      <a:r>
                        <a:rPr lang="en-GB" sz="14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(gπ</a:t>
                      </a:r>
                      <a:r>
                        <a:rPr lang="en-GB" sz="1400" u="none" strike="noStrike" baseline="-250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r>
                        <a:rPr lang="en-GB" sz="14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+d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400" u="none" strike="noStrike" baseline="-250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</a:t>
                      </a:r>
                      <a:r>
                        <a:rPr lang="en-GB" sz="14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+e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400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) 𝛾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μd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400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𝛾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μe</a:t>
                      </a:r>
                      <a:r>
                        <a:rPr lang="en-GB" sz="14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400" b="1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</a:t>
                      </a:r>
                      <a:r>
                        <a:rPr lang="en-GB" sz="14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𝛾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03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μh</a:t>
                      </a:r>
                      <a:r>
                        <a:rPr lang="en-GB" sz="14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400" b="1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r>
                        <a:rPr lang="en-GB" sz="14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𝛾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μj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400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𝛾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</a:t>
                      </a:r>
                      <a:r>
                        <a:rPr lang="en-GB" sz="14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(hπ</a:t>
                      </a:r>
                      <a:r>
                        <a:rPr lang="en-GB" sz="1400" u="none" strike="noStrike" baseline="-250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r>
                        <a:rPr lang="en-GB" sz="14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+j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400" u="none" strike="noStrike" baseline="-250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</a:t>
                      </a:r>
                      <a:r>
                        <a:rPr lang="en-GB" sz="14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+f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400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) 𝛾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μf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400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𝛾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930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μi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400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𝛾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μk</a:t>
                      </a:r>
                      <a:r>
                        <a:rPr lang="en-GB" sz="14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400" b="1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</a:t>
                      </a:r>
                      <a:r>
                        <a:rPr lang="en-GB" sz="14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𝛾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μl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400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𝛾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</a:t>
                      </a:r>
                      <a:r>
                        <a:rPr lang="en-GB" sz="14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μ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n-GB" sz="14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400" u="none" strike="noStrike" baseline="-250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r>
                        <a:rPr lang="en-GB" sz="14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+k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400" u="none" strike="noStrike" baseline="-250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</a:t>
                      </a:r>
                      <a:r>
                        <a:rPr lang="en-GB" sz="1400" u="none" strike="noStrike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+l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π</a:t>
                      </a:r>
                      <a:r>
                        <a:rPr lang="en-GB" sz="1400" u="none" strike="noStrike" baseline="-25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</a:t>
                      </a:r>
                      <a:r>
                        <a:rPr lang="en-GB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) 𝛾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501" marR="5501" marT="550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ijdelijke aanduiding voor inhoud 5">
            <a:extLst>
              <a:ext uri="{FF2B5EF4-FFF2-40B4-BE49-F238E27FC236}">
                <a16:creationId xmlns:a16="http://schemas.microsoft.com/office/drawing/2014/main" id="{D11AE271-1581-3DF2-9746-58C7791C1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6888" y="5778500"/>
            <a:ext cx="2521657" cy="926064"/>
          </a:xfrm>
        </p:spPr>
        <p:txBody>
          <a:bodyPr>
            <a:normAutofit lnSpcReduction="10000"/>
          </a:bodyPr>
          <a:lstStyle/>
          <a:p>
            <a:r>
              <a:rPr lang="nl-BE" dirty="0"/>
              <a:t>4 Q matrices</a:t>
            </a:r>
          </a:p>
          <a:p>
            <a:r>
              <a:rPr lang="el-GR" sz="2400" dirty="0"/>
              <a:t>γ</a:t>
            </a:r>
            <a:r>
              <a:rPr lang="el-GR" sz="2400" baseline="-25000" dirty="0"/>
              <a:t>1</a:t>
            </a:r>
            <a:r>
              <a:rPr lang="nl-BE" sz="2400" dirty="0"/>
              <a:t>-γ</a:t>
            </a:r>
            <a:r>
              <a:rPr lang="nl-BE" sz="2400" baseline="-25000" dirty="0"/>
              <a:t>4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77ACFA8-6C66-1661-138B-702DA85ED652}"/>
              </a:ext>
            </a:extLst>
          </p:cNvPr>
          <p:cNvGrpSpPr/>
          <p:nvPr/>
        </p:nvGrpSpPr>
        <p:grpSpPr>
          <a:xfrm>
            <a:off x="0" y="1521098"/>
            <a:ext cx="5454797" cy="4257402"/>
            <a:chOff x="-3305" y="1203598"/>
            <a:chExt cx="3598150" cy="2808312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F0178525-C804-9D2C-D434-E47A8B3D057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60" t="12196" r="5788" b="9756"/>
            <a:stretch/>
          </p:blipFill>
          <p:spPr>
            <a:xfrm>
              <a:off x="-3305" y="1203598"/>
              <a:ext cx="3598150" cy="2808312"/>
            </a:xfrm>
            <a:prstGeom prst="rect">
              <a:avLst/>
            </a:prstGeom>
          </p:spPr>
        </p:pic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308E1C5-4019-BFF0-E35F-142A3EE31AF8}"/>
                </a:ext>
              </a:extLst>
            </p:cNvPr>
            <p:cNvCxnSpPr/>
            <p:nvPr/>
          </p:nvCxnSpPr>
          <p:spPr>
            <a:xfrm>
              <a:off x="1478210" y="2911788"/>
              <a:ext cx="0" cy="78940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DFAFC8D-301F-0681-5EC7-A6A17DBBBB6F}"/>
                </a:ext>
              </a:extLst>
            </p:cNvPr>
            <p:cNvCxnSpPr/>
            <p:nvPr/>
          </p:nvCxnSpPr>
          <p:spPr>
            <a:xfrm>
              <a:off x="1122050" y="2147712"/>
              <a:ext cx="1" cy="15281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AC75097-49FE-DFAD-5256-59B718DC5E48}"/>
                </a:ext>
              </a:extLst>
            </p:cNvPr>
            <p:cNvCxnSpPr/>
            <p:nvPr/>
          </p:nvCxnSpPr>
          <p:spPr>
            <a:xfrm>
              <a:off x="744530" y="1419622"/>
              <a:ext cx="1" cy="228157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448B570-948F-9F72-1F9A-898471578593}"/>
                </a:ext>
              </a:extLst>
            </p:cNvPr>
            <p:cNvSpPr txBox="1"/>
            <p:nvPr/>
          </p:nvSpPr>
          <p:spPr>
            <a:xfrm>
              <a:off x="482474" y="3333497"/>
              <a:ext cx="3969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sz="1400" dirty="0"/>
                <a:t>γ</a:t>
              </a:r>
              <a:r>
                <a:rPr lang="nl-BE" sz="1400" baseline="-25000" dirty="0"/>
                <a:t>1</a:t>
              </a:r>
            </a:p>
            <a:p>
              <a:endParaRPr lang="en-US" sz="1400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70F6FC9-DE28-2AFA-9E18-D8189D5066FF}"/>
                </a:ext>
              </a:extLst>
            </p:cNvPr>
            <p:cNvSpPr txBox="1"/>
            <p:nvPr/>
          </p:nvSpPr>
          <p:spPr>
            <a:xfrm>
              <a:off x="791468" y="3330930"/>
              <a:ext cx="3969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sz="1400"/>
                <a:t>γ</a:t>
              </a:r>
              <a:r>
                <a:rPr lang="nl-BE" sz="1400" baseline="-25000" dirty="0"/>
                <a:t>2</a:t>
              </a:r>
            </a:p>
            <a:p>
              <a:endParaRPr lang="en-US" sz="1400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677D1A0-E04E-B0EC-3FD5-6F22149EC5AE}"/>
                </a:ext>
              </a:extLst>
            </p:cNvPr>
            <p:cNvSpPr txBox="1"/>
            <p:nvPr/>
          </p:nvSpPr>
          <p:spPr>
            <a:xfrm>
              <a:off x="1150229" y="3336892"/>
              <a:ext cx="3969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sz="1400" dirty="0"/>
                <a:t>γ</a:t>
              </a:r>
              <a:r>
                <a:rPr lang="nl-BE" sz="1400" baseline="-25000" dirty="0"/>
                <a:t>3</a:t>
              </a:r>
            </a:p>
            <a:p>
              <a:endParaRPr lang="en-US" sz="1400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58C2A4A-8679-B48A-2B32-9A538DAD32C2}"/>
                </a:ext>
              </a:extLst>
            </p:cNvPr>
            <p:cNvSpPr txBox="1"/>
            <p:nvPr/>
          </p:nvSpPr>
          <p:spPr>
            <a:xfrm>
              <a:off x="1492366" y="3333497"/>
              <a:ext cx="3969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sz="1400" dirty="0"/>
                <a:t>γ</a:t>
              </a:r>
              <a:r>
                <a:rPr lang="nl-BE" sz="1400" baseline="-25000" dirty="0"/>
                <a:t>4</a:t>
              </a:r>
            </a:p>
            <a:p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297298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/>
                </a:solidFill>
              </a:rPr>
              <a:t>Ascertainment bias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200" y="1222626"/>
            <a:ext cx="10553262" cy="5140548"/>
          </a:xfrm>
        </p:spPr>
        <p:txBody>
          <a:bodyPr>
            <a:normAutofit lnSpcReduction="10000"/>
          </a:bodyPr>
          <a:lstStyle/>
          <a:p>
            <a:r>
              <a:rPr lang="nl-BE" dirty="0"/>
              <a:t>SNP data creates an ascertainment bias problem</a:t>
            </a:r>
          </a:p>
          <a:p>
            <a:pPr lvl="1"/>
            <a:r>
              <a:rPr lang="nl-BE" dirty="0"/>
              <a:t>Only selected the variable sites</a:t>
            </a:r>
          </a:p>
          <a:p>
            <a:endParaRPr lang="nl-BE" dirty="0"/>
          </a:p>
          <a:p>
            <a:r>
              <a:rPr lang="nl-BE" dirty="0"/>
              <a:t>Invariant sites affect branch lengths</a:t>
            </a:r>
          </a:p>
          <a:p>
            <a:pPr lvl="1"/>
            <a:r>
              <a:rPr lang="nl-BE" dirty="0"/>
              <a:t>Nucleotide frequencies</a:t>
            </a:r>
          </a:p>
          <a:p>
            <a:pPr lvl="1"/>
            <a:r>
              <a:rPr lang="nl-BE" dirty="0"/>
              <a:t>Change at every position vs change at a few</a:t>
            </a:r>
          </a:p>
          <a:p>
            <a:pPr lvl="1"/>
            <a:r>
              <a:rPr lang="nl-BE" dirty="0"/>
              <a:t>Small branch lengths may change topologies</a:t>
            </a:r>
          </a:p>
          <a:p>
            <a:endParaRPr lang="nl-BE" dirty="0"/>
          </a:p>
          <a:p>
            <a:r>
              <a:rPr lang="nl-BE" dirty="0"/>
              <a:t>Can correct for this with ascertainment bias correction</a:t>
            </a:r>
          </a:p>
          <a:p>
            <a:pPr lvl="1"/>
            <a:r>
              <a:rPr lang="nl-BE" dirty="0"/>
              <a:t>Tell method number of invariant sites</a:t>
            </a:r>
          </a:p>
          <a:p>
            <a:pPr lvl="2"/>
            <a:r>
              <a:rPr lang="nl-BE" dirty="0"/>
              <a:t>Total count</a:t>
            </a:r>
          </a:p>
          <a:p>
            <a:pPr lvl="2"/>
            <a:r>
              <a:rPr lang="nl-BE" dirty="0"/>
              <a:t>Per nucleotide</a:t>
            </a:r>
          </a:p>
        </p:txBody>
      </p:sp>
    </p:spTree>
    <p:extLst>
      <p:ext uri="{BB962C8B-B14F-4D97-AF65-F5344CB8AC3E}">
        <p14:creationId xmlns:p14="http://schemas.microsoft.com/office/powerpoint/2010/main" val="2114594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825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400" dirty="0">
                <a:solidFill>
                  <a:schemeClr val="accent1"/>
                </a:solidFill>
              </a:rPr>
              <a:t>How to read a WGS phylogenetics methods section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972" y="1222626"/>
            <a:ext cx="10657490" cy="5140548"/>
          </a:xfrm>
        </p:spPr>
        <p:txBody>
          <a:bodyPr>
            <a:normAutofit fontScale="92500"/>
          </a:bodyPr>
          <a:lstStyle/>
          <a:p>
            <a:pPr marL="457200" lvl="3" indent="-457200" algn="just">
              <a:spcBef>
                <a:spcPts val="600"/>
              </a:spcBef>
              <a:buClr>
                <a:schemeClr val="accent6"/>
              </a:buClr>
              <a:buSzPct val="100000"/>
            </a:pPr>
            <a:r>
              <a:rPr lang="en-US" sz="2800" b="1" dirty="0"/>
              <a:t>Four decades of transmission of a multidrug-resistant </a:t>
            </a:r>
            <a:r>
              <a:rPr lang="en-US" sz="2800" b="1" i="1" dirty="0"/>
              <a:t>Mycobacterium tuberculosis</a:t>
            </a:r>
            <a:r>
              <a:rPr lang="en-US" sz="2800" b="1" dirty="0"/>
              <a:t> outbreak strain </a:t>
            </a:r>
            <a:r>
              <a:rPr lang="en-US" sz="2800" dirty="0" err="1"/>
              <a:t>Eldholm</a:t>
            </a:r>
            <a:r>
              <a:rPr lang="en-US" sz="2800" dirty="0"/>
              <a:t> </a:t>
            </a:r>
            <a:r>
              <a:rPr lang="en-US" sz="2800" i="1" dirty="0"/>
              <a:t>et al. </a:t>
            </a:r>
            <a:r>
              <a:rPr lang="en-US" sz="2800" dirty="0"/>
              <a:t>Nature Communications (2015)</a:t>
            </a:r>
          </a:p>
          <a:p>
            <a:pPr marL="457200" lvl="3" indent="-457200" algn="just">
              <a:spcBef>
                <a:spcPts val="600"/>
              </a:spcBef>
              <a:buClr>
                <a:schemeClr val="accent6"/>
              </a:buClr>
              <a:buSzPct val="100000"/>
            </a:pPr>
            <a:r>
              <a:rPr lang="en-US" sz="2800" dirty="0"/>
              <a:t>In BEAST, rates were modelled using the </a:t>
            </a:r>
            <a:r>
              <a:rPr lang="en-US" sz="2800" u="sng" dirty="0">
                <a:highlight>
                  <a:srgbClr val="FFFF00"/>
                </a:highlight>
              </a:rPr>
              <a:t>GTR substitution model of evolution </a:t>
            </a:r>
            <a:r>
              <a:rPr lang="en-US" sz="2800" dirty="0"/>
              <a:t>and </a:t>
            </a:r>
            <a:r>
              <a:rPr lang="en-US" sz="2800" u="sng" dirty="0">
                <a:highlight>
                  <a:srgbClr val="FFFF00"/>
                </a:highlight>
              </a:rPr>
              <a:t>variation among sites </a:t>
            </a:r>
            <a:r>
              <a:rPr lang="en-US" sz="2800" dirty="0"/>
              <a:t>was simulated using a </a:t>
            </a:r>
            <a:r>
              <a:rPr lang="en-US" sz="2800" u="sng" dirty="0">
                <a:highlight>
                  <a:srgbClr val="FFFF00"/>
                </a:highlight>
              </a:rPr>
              <a:t>discrete gamma distribution </a:t>
            </a:r>
            <a:r>
              <a:rPr lang="en-US" sz="2800" dirty="0"/>
              <a:t>with </a:t>
            </a:r>
            <a:r>
              <a:rPr lang="en-US" sz="2800" u="sng" dirty="0">
                <a:highlight>
                  <a:srgbClr val="FFFF00"/>
                </a:highlight>
              </a:rPr>
              <a:t>four rate categories</a:t>
            </a:r>
            <a:r>
              <a:rPr lang="en-US" sz="2800" dirty="0"/>
              <a:t>. We further assumed a </a:t>
            </a:r>
            <a:r>
              <a:rPr lang="en-US" sz="2800" u="sng" dirty="0">
                <a:highlight>
                  <a:srgbClr val="00FFFF"/>
                </a:highlight>
              </a:rPr>
              <a:t>lognormal relaxed clock </a:t>
            </a:r>
            <a:r>
              <a:rPr lang="en-US" sz="2800" dirty="0"/>
              <a:t>to allow variation in rates among branches in the tree. The tree was </a:t>
            </a:r>
            <a:r>
              <a:rPr lang="en-US" sz="2800" u="sng" dirty="0">
                <a:highlight>
                  <a:srgbClr val="00FFFF"/>
                </a:highlight>
              </a:rPr>
              <a:t>calibrated using tip dates</a:t>
            </a:r>
            <a:r>
              <a:rPr lang="en-US" sz="2800" dirty="0">
                <a:highlight>
                  <a:srgbClr val="00FFFF"/>
                </a:highlight>
              </a:rPr>
              <a:t> </a:t>
            </a:r>
            <a:r>
              <a:rPr lang="en-US" sz="2800" dirty="0"/>
              <a:t>only with sample time span ranging from October 1996 to December 2009.</a:t>
            </a:r>
          </a:p>
          <a:p>
            <a:pPr marL="457200" lvl="3" indent="-457200" algn="just">
              <a:spcBef>
                <a:spcPts val="600"/>
              </a:spcBef>
              <a:buClr>
                <a:schemeClr val="accent6"/>
              </a:buClr>
              <a:buSzPct val="100000"/>
            </a:pPr>
            <a:r>
              <a:rPr lang="en-US" sz="2800" dirty="0"/>
              <a:t>For each analysis we ran four independent chains in which samples were drawn every </a:t>
            </a:r>
            <a:r>
              <a:rPr lang="en-US" sz="2800" u="sng" dirty="0">
                <a:highlight>
                  <a:srgbClr val="00FFFF"/>
                </a:highlight>
              </a:rPr>
              <a:t>5,000 MCMC steps </a:t>
            </a:r>
            <a:r>
              <a:rPr lang="en-US" sz="2800" dirty="0"/>
              <a:t>from a total of 50,000,000 steps, after a discarded burn-in of 5,000,000 steps. </a:t>
            </a:r>
          </a:p>
        </p:txBody>
      </p:sp>
    </p:spTree>
    <p:extLst>
      <p:ext uri="{BB962C8B-B14F-4D97-AF65-F5344CB8AC3E}">
        <p14:creationId xmlns:p14="http://schemas.microsoft.com/office/powerpoint/2010/main" val="7297979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67500" lnSpcReduction="2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400" dirty="0">
                <a:solidFill>
                  <a:schemeClr val="accent1"/>
                </a:solidFill>
              </a:rPr>
              <a:t>Makes more sense now? (blue bits in </a:t>
            </a:r>
            <a:r>
              <a:rPr lang="en-US" sz="4400" dirty="0" err="1">
                <a:solidFill>
                  <a:schemeClr val="accent1"/>
                </a:solidFill>
              </a:rPr>
              <a:t>phylodynamics</a:t>
            </a:r>
            <a:r>
              <a:rPr lang="en-US" sz="4400" dirty="0">
                <a:solidFill>
                  <a:schemeClr val="accent1"/>
                </a:solidFill>
              </a:rPr>
              <a:t> lecture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972" y="1222626"/>
            <a:ext cx="10657490" cy="5140548"/>
          </a:xfrm>
        </p:spPr>
        <p:txBody>
          <a:bodyPr>
            <a:normAutofit fontScale="92500"/>
          </a:bodyPr>
          <a:lstStyle/>
          <a:p>
            <a:pPr marL="457200" lvl="3" indent="-457200" algn="just">
              <a:spcBef>
                <a:spcPts val="600"/>
              </a:spcBef>
              <a:buClr>
                <a:schemeClr val="accent6"/>
              </a:buClr>
              <a:buSzPct val="100000"/>
            </a:pPr>
            <a:r>
              <a:rPr lang="en-US" sz="2800" b="1" dirty="0"/>
              <a:t>Four decades of transmission of a multidrug-resistant </a:t>
            </a:r>
            <a:r>
              <a:rPr lang="en-US" sz="2800" b="1" i="1" dirty="0"/>
              <a:t>Mycobacterium tuberculosis</a:t>
            </a:r>
            <a:r>
              <a:rPr lang="en-US" sz="2800" b="1" dirty="0"/>
              <a:t> outbreak strain </a:t>
            </a:r>
            <a:r>
              <a:rPr lang="en-US" sz="2800" dirty="0" err="1"/>
              <a:t>Eldholm</a:t>
            </a:r>
            <a:r>
              <a:rPr lang="en-US" sz="2800" dirty="0"/>
              <a:t> </a:t>
            </a:r>
            <a:r>
              <a:rPr lang="en-US" sz="2800" i="1" dirty="0"/>
              <a:t>et al. </a:t>
            </a:r>
            <a:r>
              <a:rPr lang="en-US" sz="2800" dirty="0"/>
              <a:t>Nature Communications (2015)</a:t>
            </a:r>
          </a:p>
          <a:p>
            <a:pPr marL="457200" lvl="3" indent="-457200" algn="just">
              <a:spcBef>
                <a:spcPts val="600"/>
              </a:spcBef>
              <a:buClr>
                <a:schemeClr val="accent6"/>
              </a:buClr>
              <a:buSzPct val="100000"/>
            </a:pPr>
            <a:r>
              <a:rPr lang="en-US" sz="2800" dirty="0"/>
              <a:t>In BEAST, rates were modelled using the </a:t>
            </a:r>
            <a:r>
              <a:rPr lang="en-US" sz="2800" u="sng" dirty="0">
                <a:highlight>
                  <a:srgbClr val="FFFF00"/>
                </a:highlight>
              </a:rPr>
              <a:t>GTR substitution model of evolution </a:t>
            </a:r>
            <a:r>
              <a:rPr lang="en-US" sz="2800" dirty="0"/>
              <a:t>and </a:t>
            </a:r>
            <a:r>
              <a:rPr lang="en-US" sz="2800" u="sng" dirty="0">
                <a:highlight>
                  <a:srgbClr val="FFFF00"/>
                </a:highlight>
              </a:rPr>
              <a:t>variation among sites </a:t>
            </a:r>
            <a:r>
              <a:rPr lang="en-US" sz="2800" dirty="0"/>
              <a:t>was simulated using a </a:t>
            </a:r>
            <a:r>
              <a:rPr lang="en-US" sz="2800" u="sng" dirty="0">
                <a:highlight>
                  <a:srgbClr val="FFFF00"/>
                </a:highlight>
              </a:rPr>
              <a:t>discrete gamma distribution </a:t>
            </a:r>
            <a:r>
              <a:rPr lang="en-US" sz="2800" dirty="0"/>
              <a:t>with </a:t>
            </a:r>
            <a:r>
              <a:rPr lang="en-US" sz="2800" u="sng" dirty="0">
                <a:highlight>
                  <a:srgbClr val="FFFF00"/>
                </a:highlight>
              </a:rPr>
              <a:t>four rate categories</a:t>
            </a:r>
            <a:r>
              <a:rPr lang="en-US" sz="2800" dirty="0"/>
              <a:t>. We further assumed a </a:t>
            </a:r>
            <a:r>
              <a:rPr lang="en-US" sz="2800" u="sng" dirty="0">
                <a:highlight>
                  <a:srgbClr val="00FFFF"/>
                </a:highlight>
              </a:rPr>
              <a:t>lognormal relaxed clock </a:t>
            </a:r>
            <a:r>
              <a:rPr lang="en-US" sz="2800" dirty="0"/>
              <a:t>to allow variation in rates among branches in the tree. The tree was </a:t>
            </a:r>
            <a:r>
              <a:rPr lang="en-US" sz="2800" u="sng" dirty="0">
                <a:highlight>
                  <a:srgbClr val="00FFFF"/>
                </a:highlight>
              </a:rPr>
              <a:t>calibrated using tip dates</a:t>
            </a:r>
            <a:r>
              <a:rPr lang="en-US" sz="2800" dirty="0">
                <a:highlight>
                  <a:srgbClr val="00FFFF"/>
                </a:highlight>
              </a:rPr>
              <a:t> </a:t>
            </a:r>
            <a:r>
              <a:rPr lang="en-US" sz="2800" dirty="0"/>
              <a:t>only with sample time span ranging from October 1996 to December 2009.</a:t>
            </a:r>
          </a:p>
          <a:p>
            <a:pPr marL="457200" lvl="3" indent="-457200" algn="just">
              <a:spcBef>
                <a:spcPts val="600"/>
              </a:spcBef>
              <a:buClr>
                <a:schemeClr val="accent6"/>
              </a:buClr>
              <a:buSzPct val="100000"/>
            </a:pPr>
            <a:r>
              <a:rPr lang="en-US" sz="2800" dirty="0"/>
              <a:t>For each analysis we ran four independent chains in which samples were drawn every </a:t>
            </a:r>
            <a:r>
              <a:rPr lang="en-US" sz="2800" u="sng" dirty="0">
                <a:highlight>
                  <a:srgbClr val="00FFFF"/>
                </a:highlight>
              </a:rPr>
              <a:t>5,000 MCMC steps </a:t>
            </a:r>
            <a:r>
              <a:rPr lang="en-US" sz="2800" dirty="0"/>
              <a:t>from a total of 50,000,000 steps, after a discarded burn-in of 5,000,000 steps. </a:t>
            </a:r>
          </a:p>
        </p:txBody>
      </p:sp>
    </p:spTree>
    <p:extLst>
      <p:ext uri="{BB962C8B-B14F-4D97-AF65-F5344CB8AC3E}">
        <p14:creationId xmlns:p14="http://schemas.microsoft.com/office/powerpoint/2010/main" val="33748879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400" dirty="0">
                <a:solidFill>
                  <a:schemeClr val="accent1"/>
                </a:solidFill>
              </a:rPr>
              <a:t>Tasks 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972" y="1222626"/>
            <a:ext cx="10657490" cy="5140548"/>
          </a:xfrm>
        </p:spPr>
        <p:txBody>
          <a:bodyPr>
            <a:normAutofit/>
          </a:bodyPr>
          <a:lstStyle/>
          <a:p>
            <a:endParaRPr lang="nl-BE" sz="2800" dirty="0"/>
          </a:p>
          <a:p>
            <a:r>
              <a:rPr lang="nl-BE" sz="2800" dirty="0"/>
              <a:t>How do we convert a rate (Q) matrix into a transition (P) matrix?</a:t>
            </a:r>
          </a:p>
          <a:p>
            <a:pPr lvl="1"/>
            <a:r>
              <a:rPr lang="nl-BE" sz="2400" dirty="0"/>
              <a:t>Why?</a:t>
            </a:r>
          </a:p>
          <a:p>
            <a:endParaRPr lang="nl-BE" sz="2800" dirty="0"/>
          </a:p>
          <a:p>
            <a:r>
              <a:rPr lang="nl-BE" sz="2800" dirty="0"/>
              <a:t>What kind of data requires ascertainment bias correction?</a:t>
            </a:r>
          </a:p>
          <a:p>
            <a:pPr lvl="1"/>
            <a:r>
              <a:rPr lang="nl-BE" sz="2400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9609213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/>
              <a:t>Learning outcomes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972" y="1222626"/>
            <a:ext cx="10657490" cy="5140548"/>
          </a:xfrm>
        </p:spPr>
        <p:txBody>
          <a:bodyPr>
            <a:normAutofit/>
          </a:bodyPr>
          <a:lstStyle/>
          <a:p>
            <a:r>
              <a:rPr lang="nl-BE" sz="2800" dirty="0"/>
              <a:t>Calculate corrected distances using different models of evolution</a:t>
            </a:r>
          </a:p>
          <a:p>
            <a:endParaRPr lang="nl-BE" sz="2800" dirty="0"/>
          </a:p>
          <a:p>
            <a:r>
              <a:rPr lang="nl-BE" sz="2800" dirty="0"/>
              <a:t>Explain a rate matrix</a:t>
            </a:r>
          </a:p>
          <a:p>
            <a:endParaRPr lang="nl-BE" sz="2800" dirty="0"/>
          </a:p>
          <a:p>
            <a:r>
              <a:rPr lang="nl-BE" sz="2800" dirty="0"/>
              <a:t>Describe how site heterogeneity is modelled</a:t>
            </a:r>
          </a:p>
          <a:p>
            <a:endParaRPr lang="nl-BE" sz="2800" dirty="0"/>
          </a:p>
          <a:p>
            <a:r>
              <a:rPr lang="nl-BE" sz="2800" dirty="0"/>
              <a:t>Define ascertainment bias and its effect on phylogenetics</a:t>
            </a:r>
          </a:p>
          <a:p>
            <a:endParaRPr lang="nl-BE" sz="2800" dirty="0"/>
          </a:p>
          <a:p>
            <a:endParaRPr lang="nl-BE" sz="2800" dirty="0"/>
          </a:p>
          <a:p>
            <a:endParaRPr lang="nl-BE" sz="2800" dirty="0"/>
          </a:p>
          <a:p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4291068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GB" dirty="0">
                <a:solidFill>
                  <a:schemeClr val="accent1"/>
                </a:solidFill>
              </a:rPr>
              <a:t>Models of evolution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30" name="Tijdelijke aanduiding voor inhoud 5">
            <a:extLst>
              <a:ext uri="{FF2B5EF4-FFF2-40B4-BE49-F238E27FC236}">
                <a16:creationId xmlns:a16="http://schemas.microsoft.com/office/drawing/2014/main" id="{0D4B1811-8A90-F9A4-B39A-FD811F6F4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972" y="1222626"/>
            <a:ext cx="10518228" cy="5140548"/>
          </a:xfrm>
        </p:spPr>
        <p:txBody>
          <a:bodyPr>
            <a:normAutofit lnSpcReduction="10000"/>
          </a:bodyPr>
          <a:lstStyle/>
          <a:p>
            <a:r>
              <a:rPr lang="nl-BE" sz="2400" dirty="0"/>
              <a:t>To account for multiple mutations and weight subsitutions based on different factors we need a model of evolution</a:t>
            </a:r>
          </a:p>
          <a:p>
            <a:r>
              <a:rPr lang="nl-BE" sz="2400" dirty="0"/>
              <a:t>These factors include</a:t>
            </a:r>
          </a:p>
          <a:p>
            <a:pPr lvl="1"/>
            <a:r>
              <a:rPr lang="nl-BE" dirty="0"/>
              <a:t>Chemical properties</a:t>
            </a:r>
          </a:p>
          <a:p>
            <a:pPr lvl="2"/>
            <a:r>
              <a:rPr lang="nl-BE" dirty="0"/>
              <a:t>E.g. Transition vs transversion</a:t>
            </a:r>
          </a:p>
          <a:p>
            <a:pPr lvl="1"/>
            <a:r>
              <a:rPr lang="nl-BE" dirty="0"/>
              <a:t>The relative frequencies of each base over time</a:t>
            </a:r>
          </a:p>
          <a:p>
            <a:pPr lvl="2"/>
            <a:r>
              <a:rPr lang="nl-BE" dirty="0"/>
              <a:t>E.g. GC content</a:t>
            </a:r>
          </a:p>
          <a:p>
            <a:pPr lvl="2"/>
            <a:r>
              <a:rPr lang="nl-BE" dirty="0"/>
              <a:t>Equilibruim frequencies (𝛑)</a:t>
            </a:r>
          </a:p>
          <a:p>
            <a:pPr lvl="1"/>
            <a:r>
              <a:rPr lang="nl-BE" dirty="0"/>
              <a:t>Position in the sequence</a:t>
            </a:r>
          </a:p>
          <a:p>
            <a:pPr lvl="2"/>
            <a:r>
              <a:rPr lang="nl-BE" dirty="0"/>
              <a:t>E.g. Hypervariable vs core</a:t>
            </a:r>
          </a:p>
          <a:p>
            <a:pPr lvl="2"/>
            <a:r>
              <a:rPr lang="nl-BE" dirty="0"/>
              <a:t>Rate heterogeneity/site-specific variation (γ)</a:t>
            </a:r>
          </a:p>
          <a:p>
            <a:r>
              <a:rPr lang="nl-BE" dirty="0"/>
              <a:t>For distance approaches (e.g. UPGMA), we need to correct the distance based on these factors</a:t>
            </a:r>
          </a:p>
          <a:p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3214223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/>
                </a:solidFill>
              </a:rPr>
              <a:t>Transition vs transversion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pic>
        <p:nvPicPr>
          <p:cNvPr id="3" name="Picture 2" descr="Ts vs&#10;          Tv">
            <a:extLst>
              <a:ext uri="{FF2B5EF4-FFF2-40B4-BE49-F238E27FC236}">
                <a16:creationId xmlns:a16="http://schemas.microsoft.com/office/drawing/2014/main" id="{7A757C0D-CE9A-0032-8FBB-DCBEE4A22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504" y="1140179"/>
            <a:ext cx="4942893" cy="5280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A9B39CC-6504-0D5B-CC89-B391FFDAC62A}"/>
              </a:ext>
            </a:extLst>
          </p:cNvPr>
          <p:cNvSpPr/>
          <p:nvPr/>
        </p:nvSpPr>
        <p:spPr>
          <a:xfrm>
            <a:off x="3765397" y="6420421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000" dirty="0"/>
              <a:t>https://</a:t>
            </a:r>
            <a:r>
              <a:rPr lang="en-GB" sz="1000" dirty="0" err="1"/>
              <a:t>www.mun.ca</a:t>
            </a:r>
            <a:r>
              <a:rPr lang="en-GB" sz="1000" dirty="0"/>
              <a:t>/biology/</a:t>
            </a:r>
            <a:r>
              <a:rPr lang="en-GB" sz="1000" dirty="0" err="1"/>
              <a:t>scarr</a:t>
            </a:r>
            <a:r>
              <a:rPr lang="en-GB" sz="1000" dirty="0"/>
              <a:t>/</a:t>
            </a:r>
            <a:r>
              <a:rPr lang="en-GB" sz="1000" dirty="0" err="1"/>
              <a:t>Transitions_vs_Transversions.html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2636420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/>
                </a:solidFill>
              </a:rPr>
              <a:t>Applying weights to rates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2900" y="1222626"/>
            <a:ext cx="8762562" cy="5140548"/>
          </a:xfrm>
        </p:spPr>
        <p:txBody>
          <a:bodyPr>
            <a:normAutofit/>
          </a:bodyPr>
          <a:lstStyle/>
          <a:p>
            <a:pPr lvl="0"/>
            <a:endParaRPr lang="en-US" sz="2400" dirty="0">
              <a:latin typeface="+mn-lt"/>
              <a:cs typeface="Courier"/>
            </a:endParaRPr>
          </a:p>
          <a:p>
            <a:pPr lvl="0"/>
            <a:r>
              <a:rPr lang="en-US" sz="2400" dirty="0">
                <a:latin typeface="+mn-lt"/>
                <a:cs typeface="Courier"/>
              </a:rPr>
              <a:t>T-&gt;C is a transition so a different weight than the T-&gt;A/G transversion</a:t>
            </a:r>
          </a:p>
          <a:p>
            <a:pPr lvl="0"/>
            <a:r>
              <a:rPr lang="en-US" sz="2400" dirty="0">
                <a:latin typeface="+mn-lt"/>
                <a:cs typeface="Courier"/>
              </a:rPr>
              <a:t>Frequency:</a:t>
            </a:r>
          </a:p>
          <a:p>
            <a:pPr lvl="1"/>
            <a:r>
              <a:rPr lang="en-US" sz="2000" dirty="0">
                <a:solidFill>
                  <a:srgbClr val="3366FF"/>
                </a:solidFill>
                <a:latin typeface="+mn-lt"/>
                <a:cs typeface="Courier"/>
              </a:rPr>
              <a:t>A	2/18	11%	</a:t>
            </a:r>
          </a:p>
          <a:p>
            <a:pPr lvl="1"/>
            <a:r>
              <a:rPr lang="en-US" sz="2000" dirty="0">
                <a:solidFill>
                  <a:srgbClr val="008000"/>
                </a:solidFill>
                <a:latin typeface="+mn-lt"/>
                <a:cs typeface="Courier"/>
              </a:rPr>
              <a:t>C	7/18	39%</a:t>
            </a:r>
            <a:endParaRPr lang="en-US" sz="2000" dirty="0">
              <a:solidFill>
                <a:srgbClr val="FF9900"/>
              </a:solidFill>
              <a:latin typeface="+mn-lt"/>
              <a:cs typeface="Courier"/>
            </a:endParaRPr>
          </a:p>
          <a:p>
            <a:pPr lvl="1"/>
            <a:r>
              <a:rPr lang="en-US" sz="2000" dirty="0">
                <a:solidFill>
                  <a:srgbClr val="FF9900"/>
                </a:solidFill>
                <a:latin typeface="+mn-lt"/>
                <a:cs typeface="Courier"/>
              </a:rPr>
              <a:t>G	1/18	6%</a:t>
            </a:r>
            <a:endParaRPr lang="en-US" sz="2000" dirty="0">
              <a:latin typeface="+mn-lt"/>
              <a:cs typeface="Courier"/>
            </a:endParaRPr>
          </a:p>
          <a:p>
            <a:pPr lvl="1"/>
            <a:r>
              <a:rPr lang="en-US" sz="2000" dirty="0">
                <a:solidFill>
                  <a:srgbClr val="FF0000"/>
                </a:solidFill>
                <a:latin typeface="+mn-lt"/>
                <a:cs typeface="Courier"/>
              </a:rPr>
              <a:t>T	8/18	44%</a:t>
            </a:r>
          </a:p>
          <a:p>
            <a:pPr lvl="1"/>
            <a:r>
              <a:rPr lang="en-US" sz="2000" dirty="0">
                <a:latin typeface="+mn-lt"/>
                <a:cs typeface="Courier"/>
              </a:rPr>
              <a:t>More likely to change towards a C or a T</a:t>
            </a:r>
          </a:p>
          <a:p>
            <a:pPr lvl="0"/>
            <a:r>
              <a:rPr lang="en-US" sz="2400" dirty="0">
                <a:cs typeface="Courier"/>
              </a:rPr>
              <a:t>Column 3 is quite variable but site 1 is quite invariant</a:t>
            </a:r>
            <a:endParaRPr lang="en-US" sz="2400" dirty="0">
              <a:latin typeface="+mn-lt"/>
              <a:cs typeface="Courier"/>
            </a:endParaRPr>
          </a:p>
          <a:p>
            <a:pPr lvl="0"/>
            <a:endParaRPr lang="nl-BE" sz="2400" dirty="0">
              <a:latin typeface="+mn-lt"/>
              <a:cs typeface="Courier"/>
            </a:endParaRP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0AF1A219-F0BB-59DD-36A3-91930B06255D}"/>
              </a:ext>
            </a:extLst>
          </p:cNvPr>
          <p:cNvSpPr txBox="1">
            <a:spLocks/>
          </p:cNvSpPr>
          <p:nvPr/>
        </p:nvSpPr>
        <p:spPr bwMode="auto">
          <a:xfrm>
            <a:off x="179512" y="1468800"/>
            <a:ext cx="3577208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ct val="20000"/>
              </a:spcBef>
            </a:pPr>
            <a:r>
              <a:rPr lang="en-US" sz="3600" kern="0" dirty="0">
                <a:latin typeface="Courier"/>
                <a:cs typeface="Courier"/>
              </a:rPr>
              <a:t>S1: </a:t>
            </a:r>
            <a:r>
              <a:rPr lang="en-US" sz="3600" kern="0" dirty="0">
                <a:solidFill>
                  <a:srgbClr val="008000"/>
                </a:solidFill>
                <a:latin typeface="Courier"/>
                <a:cs typeface="Courier"/>
              </a:rPr>
              <a:t>C</a:t>
            </a:r>
            <a:r>
              <a:rPr lang="en-US" sz="3600" kern="0" dirty="0">
                <a:solidFill>
                  <a:srgbClr val="FF0000"/>
                </a:solidFill>
                <a:latin typeface="Courier"/>
                <a:cs typeface="Courier"/>
              </a:rPr>
              <a:t>TT</a:t>
            </a:r>
            <a:endParaRPr lang="en-US" sz="3600" kern="0" dirty="0">
              <a:solidFill>
                <a:srgbClr val="FF9900"/>
              </a:solidFill>
              <a:latin typeface="Courier"/>
              <a:cs typeface="Courier"/>
            </a:endParaRP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en-US" sz="3600" kern="0" dirty="0">
                <a:latin typeface="Courier"/>
                <a:cs typeface="Courier"/>
              </a:rPr>
              <a:t>S2: </a:t>
            </a:r>
            <a:r>
              <a:rPr lang="en-US" sz="3600" kern="0" dirty="0">
                <a:solidFill>
                  <a:srgbClr val="008000"/>
                </a:solidFill>
                <a:latin typeface="Courier"/>
                <a:cs typeface="Courier"/>
              </a:rPr>
              <a:t>C</a:t>
            </a:r>
            <a:r>
              <a:rPr lang="en-US" sz="3600" kern="0" dirty="0">
                <a:solidFill>
                  <a:srgbClr val="FF0000"/>
                </a:solidFill>
                <a:latin typeface="Courier"/>
                <a:cs typeface="Courier"/>
              </a:rPr>
              <a:t>T</a:t>
            </a:r>
            <a:r>
              <a:rPr lang="en-US" sz="3600" kern="0" dirty="0">
                <a:solidFill>
                  <a:srgbClr val="008000"/>
                </a:solidFill>
                <a:latin typeface="Courier"/>
                <a:cs typeface="Courier"/>
              </a:rPr>
              <a:t>C</a:t>
            </a:r>
            <a:endParaRPr lang="en-US" sz="3600" kern="0" dirty="0">
              <a:solidFill>
                <a:srgbClr val="FF9900"/>
              </a:solidFill>
              <a:latin typeface="Courier"/>
              <a:cs typeface="Courier"/>
            </a:endParaRP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en-US" sz="3600" kern="0" dirty="0">
                <a:latin typeface="Courier"/>
                <a:cs typeface="Courier"/>
              </a:rPr>
              <a:t>S3: </a:t>
            </a:r>
            <a:r>
              <a:rPr lang="en-US" sz="3600" kern="0" dirty="0">
                <a:solidFill>
                  <a:srgbClr val="008000"/>
                </a:solidFill>
                <a:latin typeface="Courier"/>
                <a:cs typeface="Courier"/>
              </a:rPr>
              <a:t>C</a:t>
            </a:r>
            <a:r>
              <a:rPr lang="en-US" sz="3600" kern="0" dirty="0">
                <a:solidFill>
                  <a:srgbClr val="FF0000"/>
                </a:solidFill>
                <a:latin typeface="Courier"/>
                <a:cs typeface="Courier"/>
              </a:rPr>
              <a:t>T</a:t>
            </a:r>
            <a:r>
              <a:rPr lang="en-US" sz="3600" kern="0" dirty="0">
                <a:solidFill>
                  <a:srgbClr val="008000"/>
                </a:solidFill>
                <a:latin typeface="Courier"/>
                <a:cs typeface="Courier"/>
              </a:rPr>
              <a:t>C</a:t>
            </a:r>
            <a:endParaRPr lang="en-US" sz="3600" kern="0" dirty="0">
              <a:solidFill>
                <a:srgbClr val="FF9900"/>
              </a:solidFill>
              <a:latin typeface="Courier"/>
              <a:cs typeface="Courier"/>
            </a:endParaRP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en-US" sz="3600" kern="0" dirty="0">
                <a:latin typeface="Courier"/>
                <a:cs typeface="Courier"/>
              </a:rPr>
              <a:t>S4: </a:t>
            </a:r>
            <a:r>
              <a:rPr lang="en-US" sz="3600" kern="0" dirty="0">
                <a:solidFill>
                  <a:srgbClr val="FF0000"/>
                </a:solidFill>
                <a:latin typeface="Courier"/>
                <a:cs typeface="Courier"/>
              </a:rPr>
              <a:t>TT</a:t>
            </a:r>
            <a:r>
              <a:rPr lang="en-US" sz="3600" kern="0" dirty="0">
                <a:solidFill>
                  <a:srgbClr val="3366FF"/>
                </a:solidFill>
                <a:latin typeface="Courier"/>
                <a:cs typeface="Courier"/>
              </a:rPr>
              <a:t>A</a:t>
            </a:r>
            <a:endParaRPr lang="en-US" sz="3600" kern="0" dirty="0">
              <a:solidFill>
                <a:srgbClr val="FF9900"/>
              </a:solidFill>
              <a:latin typeface="Courier"/>
              <a:cs typeface="Courier"/>
            </a:endParaRP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en-US" sz="3600" kern="0" dirty="0">
                <a:latin typeface="Courier"/>
                <a:cs typeface="Courier"/>
              </a:rPr>
              <a:t>S5: </a:t>
            </a:r>
            <a:r>
              <a:rPr lang="en-US" sz="3600" kern="0" dirty="0">
                <a:solidFill>
                  <a:srgbClr val="008000"/>
                </a:solidFill>
                <a:latin typeface="Courier"/>
                <a:cs typeface="Courier"/>
              </a:rPr>
              <a:t>C</a:t>
            </a:r>
            <a:r>
              <a:rPr lang="en-US" sz="3600" kern="0" dirty="0">
                <a:solidFill>
                  <a:srgbClr val="FF0000"/>
                </a:solidFill>
                <a:latin typeface="Courier"/>
                <a:cs typeface="Courier"/>
              </a:rPr>
              <a:t>T</a:t>
            </a:r>
            <a:r>
              <a:rPr lang="en-US" sz="3600" kern="0" dirty="0">
                <a:solidFill>
                  <a:srgbClr val="3366FF"/>
                </a:solidFill>
                <a:latin typeface="Courier"/>
                <a:cs typeface="Courier"/>
              </a:rPr>
              <a:t>A</a:t>
            </a:r>
            <a:endParaRPr lang="en-US" sz="3600" kern="0" dirty="0">
              <a:solidFill>
                <a:srgbClr val="FF9900"/>
              </a:solidFill>
              <a:latin typeface="Courier"/>
              <a:cs typeface="Courier"/>
            </a:endParaRP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en-US" sz="3600" kern="0" dirty="0">
                <a:latin typeface="Courier"/>
                <a:cs typeface="Courier"/>
              </a:rPr>
              <a:t>S6: </a:t>
            </a:r>
            <a:r>
              <a:rPr lang="en-US" sz="3600" kern="0" dirty="0">
                <a:solidFill>
                  <a:srgbClr val="008000"/>
                </a:solidFill>
                <a:latin typeface="Courier"/>
                <a:cs typeface="Courier"/>
              </a:rPr>
              <a:t>C</a:t>
            </a:r>
            <a:r>
              <a:rPr lang="en-US" sz="3600" kern="0" dirty="0">
                <a:solidFill>
                  <a:srgbClr val="FF0000"/>
                </a:solidFill>
                <a:latin typeface="Courier"/>
                <a:cs typeface="Courier"/>
              </a:rPr>
              <a:t>T</a:t>
            </a:r>
            <a:r>
              <a:rPr lang="en-US" sz="3600" kern="0" dirty="0">
                <a:solidFill>
                  <a:srgbClr val="FF9900"/>
                </a:solidFill>
                <a:latin typeface="Courier"/>
                <a:cs typeface="Courier"/>
              </a:rPr>
              <a:t>G</a:t>
            </a:r>
          </a:p>
          <a:p>
            <a:pPr marL="342900" lvl="0" indent="-342900" eaLnBrk="1" hangingPunct="1">
              <a:spcBef>
                <a:spcPct val="20000"/>
              </a:spcBef>
            </a:pPr>
            <a:endParaRPr kumimoji="0" lang="nl-BE" sz="3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857942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GB" dirty="0">
                <a:solidFill>
                  <a:schemeClr val="accent1"/>
                </a:solidFill>
              </a:rPr>
              <a:t>Distance matrices and models of evolution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972" y="1222626"/>
            <a:ext cx="10657490" cy="5140548"/>
          </a:xfrm>
        </p:spPr>
        <p:txBody>
          <a:bodyPr>
            <a:normAutofit/>
          </a:bodyPr>
          <a:lstStyle/>
          <a:p>
            <a:endParaRPr lang="nl-BE" sz="2400" dirty="0"/>
          </a:p>
          <a:p>
            <a:r>
              <a:rPr lang="nl-BE" sz="2400" dirty="0"/>
              <a:t>For distance methods we can directly modify the distance between two sequences</a:t>
            </a:r>
          </a:p>
          <a:p>
            <a:pPr lvl="1"/>
            <a:r>
              <a:rPr lang="nl-BE" sz="2200" dirty="0"/>
              <a:t>Transitions/transversions</a:t>
            </a:r>
          </a:p>
          <a:p>
            <a:pPr lvl="1"/>
            <a:r>
              <a:rPr lang="nl-BE" sz="2200" dirty="0"/>
              <a:t>Base frequency</a:t>
            </a:r>
          </a:p>
          <a:p>
            <a:pPr lvl="1"/>
            <a:r>
              <a:rPr lang="nl-BE" sz="2200" b="1" dirty="0"/>
              <a:t>Cannot</a:t>
            </a:r>
            <a:r>
              <a:rPr lang="nl-BE" sz="2200" dirty="0"/>
              <a:t> incorporate position hetrogeneity in the sequence</a:t>
            </a:r>
          </a:p>
          <a:p>
            <a:endParaRPr lang="nl-BE" sz="2400" dirty="0"/>
          </a:p>
          <a:p>
            <a:r>
              <a:rPr lang="nl-BE" sz="2400" dirty="0"/>
              <a:t>Can only handle simple models</a:t>
            </a:r>
          </a:p>
          <a:p>
            <a:pPr lvl="1"/>
            <a:r>
              <a:rPr lang="nl-BE" sz="2200" dirty="0"/>
              <a:t>Complex models need rate matrices (covered later) and parameteric methods (ML/Bayesian)</a:t>
            </a:r>
          </a:p>
        </p:txBody>
      </p:sp>
    </p:spTree>
    <p:extLst>
      <p:ext uri="{BB962C8B-B14F-4D97-AF65-F5344CB8AC3E}">
        <p14:creationId xmlns:p14="http://schemas.microsoft.com/office/powerpoint/2010/main" val="2007795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/>
                </a:solidFill>
              </a:rPr>
              <a:t>Simplest model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972" y="1222626"/>
            <a:ext cx="10657490" cy="5140548"/>
          </a:xfrm>
        </p:spPr>
        <p:txBody>
          <a:bodyPr>
            <a:normAutofit/>
          </a:bodyPr>
          <a:lstStyle/>
          <a:p>
            <a:r>
              <a:rPr lang="nl-BE" sz="2800" dirty="0"/>
              <a:t>The Jukes Cantor model states:</a:t>
            </a:r>
          </a:p>
          <a:p>
            <a:pPr lvl="1"/>
            <a:r>
              <a:rPr lang="nl-BE" sz="2400" dirty="0"/>
              <a:t>all nucleotide changes have equal probabilities </a:t>
            </a:r>
          </a:p>
          <a:p>
            <a:pPr lvl="2"/>
            <a:r>
              <a:rPr lang="nl-BE" sz="2400" dirty="0"/>
              <a:t>(A-&gt;C/G/T = 0.25)</a:t>
            </a:r>
          </a:p>
          <a:p>
            <a:pPr lvl="1"/>
            <a:r>
              <a:rPr lang="nl-BE" sz="2400" dirty="0"/>
              <a:t>All base frequencies are the same</a:t>
            </a:r>
          </a:p>
          <a:p>
            <a:pPr lvl="2"/>
            <a:r>
              <a:rPr lang="en-US" sz="2400" dirty="0"/>
              <a:t>π</a:t>
            </a:r>
            <a:r>
              <a:rPr lang="nl-BE" sz="2400" baseline="-25000" dirty="0"/>
              <a:t>a</a:t>
            </a:r>
            <a:r>
              <a:rPr lang="nl-BE" sz="2400" dirty="0"/>
              <a:t>=</a:t>
            </a:r>
            <a:r>
              <a:rPr lang="en-US" sz="2400" dirty="0"/>
              <a:t> π</a:t>
            </a:r>
            <a:r>
              <a:rPr lang="nl-BE" sz="2400" baseline="-25000" dirty="0"/>
              <a:t>c</a:t>
            </a:r>
            <a:r>
              <a:rPr lang="en-US" sz="2400" dirty="0"/>
              <a:t> =π</a:t>
            </a:r>
            <a:r>
              <a:rPr lang="nl-BE" sz="2400" baseline="-25000" dirty="0"/>
              <a:t>g</a:t>
            </a:r>
            <a:r>
              <a:rPr lang="en-US" sz="2400" dirty="0"/>
              <a:t> =π</a:t>
            </a:r>
            <a:r>
              <a:rPr lang="nl-BE" sz="2400" baseline="-25000" dirty="0"/>
              <a:t>t</a:t>
            </a:r>
          </a:p>
          <a:p>
            <a:endParaRPr lang="nl-BE" sz="2800" dirty="0"/>
          </a:p>
          <a:p>
            <a:r>
              <a:rPr lang="nl-BE" sz="2800" dirty="0"/>
              <a:t>d</a:t>
            </a:r>
            <a:r>
              <a:rPr lang="nl-BE" sz="2800" baseline="-25000" dirty="0"/>
              <a:t>jc</a:t>
            </a:r>
            <a:r>
              <a:rPr lang="nl-BE" sz="2800" dirty="0"/>
              <a:t>=-</a:t>
            </a:r>
            <a:r>
              <a:rPr lang="nl-BE" sz="2800" baseline="30000" dirty="0"/>
              <a:t>3</a:t>
            </a:r>
            <a:r>
              <a:rPr lang="nl-BE" sz="2800" dirty="0"/>
              <a:t>/</a:t>
            </a:r>
            <a:r>
              <a:rPr lang="nl-BE" sz="2800" baseline="-25000" dirty="0"/>
              <a:t>4</a:t>
            </a:r>
            <a:r>
              <a:rPr lang="nl-BE" sz="2800" dirty="0"/>
              <a:t>ln(1-</a:t>
            </a:r>
            <a:r>
              <a:rPr lang="nl-BE" sz="2800" baseline="30000" dirty="0"/>
              <a:t>4</a:t>
            </a:r>
            <a:r>
              <a:rPr lang="nl-BE" sz="2800" dirty="0"/>
              <a:t>/</a:t>
            </a:r>
            <a:r>
              <a:rPr lang="nl-BE" sz="2800" baseline="-25000" dirty="0"/>
              <a:t>3</a:t>
            </a:r>
            <a:r>
              <a:rPr lang="nl-BE" sz="2800" dirty="0"/>
              <a:t>D)</a:t>
            </a:r>
          </a:p>
          <a:p>
            <a:pPr lvl="1"/>
            <a:r>
              <a:rPr lang="nl-BE" sz="2400" dirty="0"/>
              <a:t>d</a:t>
            </a:r>
            <a:r>
              <a:rPr lang="nl-BE" sz="2400" baseline="-25000" dirty="0"/>
              <a:t>jc </a:t>
            </a:r>
            <a:r>
              <a:rPr lang="nl-BE" sz="2400" dirty="0"/>
              <a:t>is the corrected distance</a:t>
            </a:r>
          </a:p>
          <a:p>
            <a:pPr lvl="1"/>
            <a:r>
              <a:rPr lang="nl-BE" sz="2400" dirty="0"/>
              <a:t>D is the original (uncorrected) distance</a:t>
            </a:r>
          </a:p>
          <a:p>
            <a:pPr lvl="1"/>
            <a:r>
              <a:rPr lang="nl-BE" sz="2400" dirty="0"/>
              <a:t>Works when distances are &lt;0.75</a:t>
            </a:r>
          </a:p>
        </p:txBody>
      </p:sp>
    </p:spTree>
    <p:extLst>
      <p:ext uri="{BB962C8B-B14F-4D97-AF65-F5344CB8AC3E}">
        <p14:creationId xmlns:p14="http://schemas.microsoft.com/office/powerpoint/2010/main" val="1628063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1F150B-CD36-EC43-A80B-C4F967B90C86}"/>
              </a:ext>
            </a:extLst>
          </p:cNvPr>
          <p:cNvSpPr txBox="1">
            <a:spLocks/>
          </p:cNvSpPr>
          <p:nvPr/>
        </p:nvSpPr>
        <p:spPr>
          <a:xfrm>
            <a:off x="442912" y="444398"/>
            <a:ext cx="11306176" cy="681875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E6005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accent1"/>
                </a:solidFill>
              </a:rPr>
              <a:t>Simplest model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A5017-86B8-8244-A6D6-22EB3CBB778D}"/>
              </a:ext>
            </a:extLst>
          </p:cNvPr>
          <p:cNvSpPr txBox="1"/>
          <p:nvPr/>
        </p:nvSpPr>
        <p:spPr>
          <a:xfrm>
            <a:off x="1427356" y="30442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rmAutofit fontScale="25000" lnSpcReduction="20000"/>
          </a:bodyPr>
          <a:lstStyle/>
          <a:p>
            <a:pPr algn="r"/>
            <a:endParaRPr lang="en-US" dirty="0"/>
          </a:p>
        </p:txBody>
      </p:sp>
      <p:sp>
        <p:nvSpPr>
          <p:cNvPr id="9" name="Tijdelijke aanduiding voor inhoud 5">
            <a:extLst>
              <a:ext uri="{FF2B5EF4-FFF2-40B4-BE49-F238E27FC236}">
                <a16:creationId xmlns:a16="http://schemas.microsoft.com/office/drawing/2014/main" id="{236654F0-D29E-AE4F-A966-9762A2A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200" y="1222626"/>
            <a:ext cx="10553262" cy="5140548"/>
          </a:xfrm>
        </p:spPr>
        <p:txBody>
          <a:bodyPr>
            <a:normAutofit/>
          </a:bodyPr>
          <a:lstStyle/>
          <a:p>
            <a:r>
              <a:rPr lang="nl-BE" sz="2800" dirty="0"/>
              <a:t>Correcting distances between S2 and S3</a:t>
            </a:r>
          </a:p>
          <a:p>
            <a:endParaRPr lang="nl-BE" sz="2800" dirty="0"/>
          </a:p>
          <a:p>
            <a:r>
              <a:rPr lang="nl-BE" sz="2800" dirty="0"/>
              <a:t>d</a:t>
            </a:r>
            <a:r>
              <a:rPr lang="nl-BE" sz="2800" baseline="-25000" dirty="0"/>
              <a:t>jc</a:t>
            </a:r>
            <a:r>
              <a:rPr lang="nl-BE" sz="2800" dirty="0"/>
              <a:t>=-</a:t>
            </a:r>
            <a:r>
              <a:rPr lang="nl-BE" sz="2800" baseline="30000" dirty="0"/>
              <a:t>3</a:t>
            </a:r>
            <a:r>
              <a:rPr lang="nl-BE" sz="2800" dirty="0"/>
              <a:t>/</a:t>
            </a:r>
            <a:r>
              <a:rPr lang="nl-BE" sz="2800" baseline="-25000" dirty="0"/>
              <a:t>4</a:t>
            </a:r>
            <a:r>
              <a:rPr lang="nl-BE" sz="2800" dirty="0"/>
              <a:t>ln(1-</a:t>
            </a:r>
            <a:r>
              <a:rPr lang="nl-BE" sz="2800" baseline="30000" dirty="0"/>
              <a:t>4</a:t>
            </a:r>
            <a:r>
              <a:rPr lang="nl-BE" sz="2800" dirty="0"/>
              <a:t>/</a:t>
            </a:r>
            <a:r>
              <a:rPr lang="nl-BE" sz="2800" baseline="-25000" dirty="0"/>
              <a:t>3</a:t>
            </a:r>
            <a:r>
              <a:rPr lang="nl-BE" sz="2800" dirty="0"/>
              <a:t>D)</a:t>
            </a:r>
          </a:p>
          <a:p>
            <a:endParaRPr lang="nl-BE" sz="2800" dirty="0"/>
          </a:p>
          <a:p>
            <a:r>
              <a:rPr lang="nl-BE" sz="2800" dirty="0"/>
              <a:t>D = 2/5= 0.4</a:t>
            </a:r>
          </a:p>
          <a:p>
            <a:endParaRPr lang="nl-BE" sz="2800" dirty="0"/>
          </a:p>
          <a:p>
            <a:r>
              <a:rPr lang="nl-BE" sz="2800" dirty="0"/>
              <a:t>d</a:t>
            </a:r>
            <a:r>
              <a:rPr lang="nl-BE" sz="2800" baseline="-25000" dirty="0"/>
              <a:t>jc</a:t>
            </a:r>
            <a:r>
              <a:rPr lang="nl-BE" sz="2800" dirty="0"/>
              <a:t>=-</a:t>
            </a:r>
            <a:r>
              <a:rPr lang="nl-BE" sz="2800" baseline="30000" dirty="0"/>
              <a:t>3</a:t>
            </a:r>
            <a:r>
              <a:rPr lang="nl-BE" sz="2800" dirty="0"/>
              <a:t>/</a:t>
            </a:r>
            <a:r>
              <a:rPr lang="nl-BE" sz="2800" baseline="-25000" dirty="0"/>
              <a:t>4</a:t>
            </a:r>
            <a:r>
              <a:rPr lang="nl-BE" sz="2800" dirty="0"/>
              <a:t>ln(1-</a:t>
            </a:r>
            <a:r>
              <a:rPr lang="nl-BE" sz="2800" baseline="30000" dirty="0"/>
              <a:t>4</a:t>
            </a:r>
            <a:r>
              <a:rPr lang="nl-BE" sz="2800" dirty="0"/>
              <a:t>/</a:t>
            </a:r>
            <a:r>
              <a:rPr lang="nl-BE" sz="2800" baseline="-25000" dirty="0"/>
              <a:t>3</a:t>
            </a:r>
            <a:r>
              <a:rPr lang="nl-BE" sz="2800" dirty="0"/>
              <a:t>*0.4)</a:t>
            </a:r>
          </a:p>
          <a:p>
            <a:endParaRPr lang="nl-BE" sz="2800" dirty="0"/>
          </a:p>
          <a:p>
            <a:r>
              <a:rPr lang="nl-BE" sz="2800" dirty="0"/>
              <a:t>d</a:t>
            </a:r>
            <a:r>
              <a:rPr lang="nl-BE" sz="2800" baseline="-25000" dirty="0"/>
              <a:t>jc</a:t>
            </a:r>
            <a:r>
              <a:rPr lang="nl-BE" sz="2800" dirty="0"/>
              <a:t>=</a:t>
            </a:r>
            <a:r>
              <a:rPr lang="cs-CZ" sz="2800" dirty="0"/>
              <a:t> 0.4714564946</a:t>
            </a:r>
            <a:endParaRPr lang="nl-BE" sz="2800" dirty="0"/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76B899B1-70E9-E7D8-8B03-DA22D6E489DB}"/>
              </a:ext>
            </a:extLst>
          </p:cNvPr>
          <p:cNvSpPr txBox="1">
            <a:spLocks/>
          </p:cNvSpPr>
          <p:nvPr/>
        </p:nvSpPr>
        <p:spPr bwMode="auto">
          <a:xfrm>
            <a:off x="8775700" y="2363609"/>
            <a:ext cx="2540000" cy="3668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ct val="20000"/>
              </a:spcBef>
            </a:pPr>
            <a:r>
              <a:rPr lang="en-US" sz="3200" kern="0" dirty="0">
                <a:latin typeface="Courier"/>
                <a:cs typeface="Courier"/>
              </a:rPr>
              <a:t>S1: </a:t>
            </a:r>
            <a:r>
              <a:rPr lang="en-US" sz="3200" kern="0" dirty="0">
                <a:solidFill>
                  <a:srgbClr val="FF0000"/>
                </a:solidFill>
                <a:latin typeface="Courier"/>
                <a:cs typeface="Courier"/>
              </a:rPr>
              <a:t>TT</a:t>
            </a:r>
            <a:r>
              <a:rPr lang="en-US" sz="3200" kern="0" dirty="0">
                <a:solidFill>
                  <a:srgbClr val="008000"/>
                </a:solidFill>
                <a:latin typeface="Courier"/>
                <a:cs typeface="Courier"/>
              </a:rPr>
              <a:t>C</a:t>
            </a:r>
            <a:r>
              <a:rPr lang="en-US" sz="3200" kern="0" dirty="0">
                <a:solidFill>
                  <a:srgbClr val="3366FF"/>
                </a:solidFill>
                <a:latin typeface="Courier"/>
                <a:cs typeface="Courier"/>
              </a:rPr>
              <a:t>A</a:t>
            </a:r>
            <a:r>
              <a:rPr lang="en-US" sz="3200" kern="0" dirty="0">
                <a:solidFill>
                  <a:srgbClr val="FF9900"/>
                </a:solidFill>
                <a:latin typeface="Courier"/>
                <a:cs typeface="Courier"/>
              </a:rPr>
              <a:t>G</a:t>
            </a: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en-US" sz="3200" kern="0" dirty="0">
                <a:latin typeface="Courier"/>
                <a:cs typeface="Courier"/>
              </a:rPr>
              <a:t>S2: </a:t>
            </a:r>
            <a:r>
              <a:rPr lang="en-US" sz="3200" kern="0" dirty="0">
                <a:solidFill>
                  <a:srgbClr val="FF0000"/>
                </a:solidFill>
                <a:latin typeface="Courier"/>
                <a:cs typeface="Courier"/>
              </a:rPr>
              <a:t>TT</a:t>
            </a:r>
            <a:r>
              <a:rPr lang="en-US" sz="3200" kern="0" dirty="0">
                <a:solidFill>
                  <a:srgbClr val="008000"/>
                </a:solidFill>
                <a:latin typeface="Courier"/>
                <a:cs typeface="Courier"/>
              </a:rPr>
              <a:t>C</a:t>
            </a:r>
            <a:r>
              <a:rPr lang="en-US" sz="3200" kern="0" dirty="0">
                <a:solidFill>
                  <a:srgbClr val="FF9900"/>
                </a:solidFill>
                <a:latin typeface="Courier"/>
                <a:cs typeface="Courier"/>
              </a:rPr>
              <a:t>GG</a:t>
            </a:r>
            <a:endParaRPr lang="en-US" sz="3200" kern="0" dirty="0">
              <a:latin typeface="Courier"/>
              <a:cs typeface="Courier"/>
            </a:endParaRP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en-US" sz="3200" kern="0" dirty="0">
                <a:latin typeface="Courier"/>
                <a:cs typeface="Courier"/>
              </a:rPr>
              <a:t>S3: </a:t>
            </a:r>
            <a:r>
              <a:rPr lang="en-US" sz="3200" kern="0" dirty="0">
                <a:solidFill>
                  <a:srgbClr val="FF0000"/>
                </a:solidFill>
                <a:latin typeface="Courier"/>
                <a:cs typeface="Courier"/>
              </a:rPr>
              <a:t>TTTT</a:t>
            </a:r>
            <a:r>
              <a:rPr lang="en-US" sz="3200" kern="0" dirty="0">
                <a:solidFill>
                  <a:srgbClr val="FF9900"/>
                </a:solidFill>
                <a:latin typeface="Courier"/>
                <a:cs typeface="Courier"/>
              </a:rPr>
              <a:t>G</a:t>
            </a:r>
            <a:endParaRPr lang="en-US" sz="3200" kern="0" dirty="0">
              <a:latin typeface="Courier"/>
              <a:cs typeface="Courier"/>
            </a:endParaRP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en-US" sz="3200" kern="0" dirty="0">
                <a:latin typeface="Courier"/>
                <a:cs typeface="Courier"/>
              </a:rPr>
              <a:t>S4: </a:t>
            </a:r>
            <a:r>
              <a:rPr lang="en-US" sz="3200" kern="0" dirty="0">
                <a:solidFill>
                  <a:srgbClr val="FF0000"/>
                </a:solidFill>
                <a:latin typeface="Courier"/>
                <a:cs typeface="Courier"/>
              </a:rPr>
              <a:t>TT</a:t>
            </a:r>
            <a:r>
              <a:rPr lang="en-US" sz="3200" kern="0" dirty="0">
                <a:solidFill>
                  <a:srgbClr val="3366FF"/>
                </a:solidFill>
                <a:latin typeface="Courier"/>
                <a:cs typeface="Courier"/>
              </a:rPr>
              <a:t>A</a:t>
            </a:r>
            <a:r>
              <a:rPr lang="en-US" sz="3200" kern="0" dirty="0">
                <a:solidFill>
                  <a:srgbClr val="FF0000"/>
                </a:solidFill>
                <a:latin typeface="Courier"/>
                <a:cs typeface="Courier"/>
              </a:rPr>
              <a:t>T</a:t>
            </a:r>
            <a:r>
              <a:rPr lang="en-US" sz="3200" kern="0" dirty="0">
                <a:solidFill>
                  <a:srgbClr val="FF9900"/>
                </a:solidFill>
                <a:latin typeface="Courier"/>
                <a:cs typeface="Courier"/>
              </a:rPr>
              <a:t>G</a:t>
            </a:r>
            <a:endParaRPr lang="en-US" sz="3200" kern="0" dirty="0">
              <a:latin typeface="Courier"/>
              <a:cs typeface="Courier"/>
            </a:endParaRP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en-US" sz="3200" kern="0" dirty="0">
                <a:latin typeface="Courier"/>
                <a:cs typeface="Courier"/>
              </a:rPr>
              <a:t>S5: </a:t>
            </a:r>
            <a:r>
              <a:rPr lang="en-US" sz="3200" kern="0" dirty="0">
                <a:solidFill>
                  <a:srgbClr val="3366FF"/>
                </a:solidFill>
                <a:latin typeface="Courier"/>
                <a:cs typeface="Courier"/>
              </a:rPr>
              <a:t>AA</a:t>
            </a:r>
            <a:r>
              <a:rPr lang="en-US" sz="3200" kern="0" dirty="0">
                <a:solidFill>
                  <a:srgbClr val="008000"/>
                </a:solidFill>
                <a:latin typeface="Courier"/>
                <a:cs typeface="Courier"/>
              </a:rPr>
              <a:t>C</a:t>
            </a:r>
            <a:r>
              <a:rPr lang="en-US" sz="3200" kern="0" dirty="0">
                <a:solidFill>
                  <a:srgbClr val="FF0000"/>
                </a:solidFill>
                <a:latin typeface="Courier"/>
                <a:cs typeface="Courier"/>
              </a:rPr>
              <a:t>T</a:t>
            </a:r>
            <a:r>
              <a:rPr lang="en-US" sz="3200" kern="0" dirty="0">
                <a:solidFill>
                  <a:srgbClr val="FF9900"/>
                </a:solidFill>
                <a:latin typeface="Courier"/>
                <a:cs typeface="Courier"/>
              </a:rPr>
              <a:t>G</a:t>
            </a:r>
            <a:endParaRPr kumimoji="0" lang="nl-BE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198227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TU3">
      <a:dk1>
        <a:srgbClr val="000000"/>
      </a:dk1>
      <a:lt1>
        <a:srgbClr val="FFFFFF"/>
      </a:lt1>
      <a:dk2>
        <a:srgbClr val="000000"/>
      </a:dk2>
      <a:lt2>
        <a:srgbClr val="E5E5E5"/>
      </a:lt2>
      <a:accent1>
        <a:srgbClr val="E5005B"/>
      </a:accent1>
      <a:accent2>
        <a:srgbClr val="9D043D"/>
      </a:accent2>
      <a:accent3>
        <a:srgbClr val="6D951A"/>
      </a:accent3>
      <a:accent4>
        <a:srgbClr val="00A6E1"/>
      </a:accent4>
      <a:accent5>
        <a:srgbClr val="F07C00"/>
      </a:accent5>
      <a:accent6>
        <a:srgbClr val="C7007F"/>
      </a:accent6>
      <a:hlink>
        <a:srgbClr val="005B94"/>
      </a:hlink>
      <a:folHlink>
        <a:srgbClr val="821D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 anchor="b" anchorCtr="0">
        <a:normAutofit/>
      </a:bodyPr>
      <a:lstStyle>
        <a:defPPr algn="r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48A64365211844BF30BC3ADD420261" ma:contentTypeVersion="11" ma:contentTypeDescription="Create a new document." ma:contentTypeScope="" ma:versionID="bf0b94b058452ed3cec91f89e664909d">
  <xsd:schema xmlns:xsd="http://www.w3.org/2001/XMLSchema" xmlns:xs="http://www.w3.org/2001/XMLSchema" xmlns:p="http://schemas.microsoft.com/office/2006/metadata/properties" xmlns:ns2="8dbe2aa3-3237-4830-85c4-3d48417ef302" xmlns:ns3="b317b901-4ab4-4161-80c3-da5df50c25bf" targetNamespace="http://schemas.microsoft.com/office/2006/metadata/properties" ma:root="true" ma:fieldsID="d988d784501c0b668dd73c0ebdbd98a4" ns2:_="" ns3:_="">
    <xsd:import namespace="8dbe2aa3-3237-4830-85c4-3d48417ef302"/>
    <xsd:import namespace="b317b901-4ab4-4161-80c3-da5df50c25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be2aa3-3237-4830-85c4-3d48417ef3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17b901-4ab4-4161-80c3-da5df50c25b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063616-57F3-4C87-BB7F-2974CF36DE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E4F038-6994-4608-A1EA-AF583DA06B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be2aa3-3237-4830-85c4-3d48417ef302"/>
    <ds:schemaRef ds:uri="b317b901-4ab4-4161-80c3-da5df50c25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1F1859A-D475-4A9D-83E1-80A36DBA260F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b317b901-4ab4-4161-80c3-da5df50c25bf"/>
    <ds:schemaRef ds:uri="http://purl.org/dc/terms/"/>
    <ds:schemaRef ds:uri="8dbe2aa3-3237-4830-85c4-3d48417ef302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17357</TotalTime>
  <Words>2390</Words>
  <Application>Microsoft Macintosh PowerPoint</Application>
  <PresentationFormat>Widescreen</PresentationFormat>
  <Paragraphs>492</Paragraphs>
  <Slides>32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Courier</vt:lpstr>
      <vt:lpstr>Wingdings</vt:lpstr>
      <vt:lpstr>Office Theme</vt:lpstr>
      <vt:lpstr>Models of evolution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Break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Kayleigh Meller</dc:creator>
  <cp:lastModifiedBy>Meehan, Conor</cp:lastModifiedBy>
  <cp:revision>223</cp:revision>
  <dcterms:created xsi:type="dcterms:W3CDTF">2020-08-07T10:40:47Z</dcterms:created>
  <dcterms:modified xsi:type="dcterms:W3CDTF">2023-07-15T08:36:16Z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0x010100E248A64365211844BF30BC3ADD420261</vt:lpwstr>
  </property>
</Properties>
</file>