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3"/>
  </p:notesMasterIdLst>
  <p:sldIdLst>
    <p:sldId id="256" r:id="rId5"/>
    <p:sldId id="298" r:id="rId6"/>
    <p:sldId id="299" r:id="rId7"/>
    <p:sldId id="432" r:id="rId8"/>
    <p:sldId id="301" r:id="rId9"/>
    <p:sldId id="264" r:id="rId10"/>
    <p:sldId id="283" r:id="rId11"/>
    <p:sldId id="321" r:id="rId12"/>
    <p:sldId id="285" r:id="rId13"/>
    <p:sldId id="284" r:id="rId14"/>
    <p:sldId id="302" r:id="rId15"/>
    <p:sldId id="303" r:id="rId16"/>
    <p:sldId id="340" r:id="rId17"/>
    <p:sldId id="418" r:id="rId18"/>
    <p:sldId id="416" r:id="rId19"/>
    <p:sldId id="417" r:id="rId20"/>
    <p:sldId id="413" r:id="rId21"/>
    <p:sldId id="414" r:id="rId22"/>
    <p:sldId id="423" r:id="rId23"/>
    <p:sldId id="415" r:id="rId24"/>
    <p:sldId id="419" r:id="rId25"/>
    <p:sldId id="420" r:id="rId26"/>
    <p:sldId id="421" r:id="rId27"/>
    <p:sldId id="422" r:id="rId28"/>
    <p:sldId id="313" r:id="rId29"/>
    <p:sldId id="425" r:id="rId30"/>
    <p:sldId id="427" r:id="rId31"/>
    <p:sldId id="431"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B0AC"/>
    <a:srgbClr val="6F6258"/>
    <a:srgbClr val="E5E5E5"/>
    <a:srgbClr val="EC6D86"/>
    <a:srgbClr val="E6005B"/>
    <a:srgbClr val="9E043D"/>
    <a:srgbClr val="BB3F07"/>
    <a:srgbClr val="C7D533"/>
    <a:srgbClr val="821E69"/>
    <a:srgbClr val="F07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85D411-DF78-C3FC-4ADE-720176587B69}" v="1" dt="2020-09-30T14:42:21.2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92"/>
    <p:restoredTop sz="94789"/>
  </p:normalViewPr>
  <p:slideViewPr>
    <p:cSldViewPr snapToGrid="0" snapToObjects="1">
      <p:cViewPr varScale="1">
        <p:scale>
          <a:sx n="117" d="100"/>
          <a:sy n="117" d="100"/>
        </p:scale>
        <p:origin x="384" y="168"/>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181D7C-81F1-BA48-B0CF-02C398C91972}" type="datetimeFigureOut">
              <a:rPr lang="en-US" smtClean="0"/>
              <a:t>9/27/23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F88987-9C11-FC43-B2CE-3A9A6A29209B}" type="slidenum">
              <a:rPr lang="en-US" smtClean="0"/>
              <a:t>‹#›</a:t>
            </a:fld>
            <a:endParaRPr lang="en-US"/>
          </a:p>
        </p:txBody>
      </p:sp>
    </p:spTree>
    <p:extLst>
      <p:ext uri="{BB962C8B-B14F-4D97-AF65-F5344CB8AC3E}">
        <p14:creationId xmlns:p14="http://schemas.microsoft.com/office/powerpoint/2010/main" val="1950018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F88987-9C11-FC43-B2CE-3A9A6A29209B}" type="slidenum">
              <a:rPr lang="en-US" smtClean="0"/>
              <a:t>2</a:t>
            </a:fld>
            <a:endParaRPr lang="en-US"/>
          </a:p>
        </p:txBody>
      </p:sp>
    </p:spTree>
    <p:extLst>
      <p:ext uri="{BB962C8B-B14F-4D97-AF65-F5344CB8AC3E}">
        <p14:creationId xmlns:p14="http://schemas.microsoft.com/office/powerpoint/2010/main" val="26370215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F88987-9C11-FC43-B2CE-3A9A6A29209B}" type="slidenum">
              <a:rPr lang="en-US" smtClean="0"/>
              <a:t>12</a:t>
            </a:fld>
            <a:endParaRPr lang="en-US"/>
          </a:p>
        </p:txBody>
      </p:sp>
    </p:spTree>
    <p:extLst>
      <p:ext uri="{BB962C8B-B14F-4D97-AF65-F5344CB8AC3E}">
        <p14:creationId xmlns:p14="http://schemas.microsoft.com/office/powerpoint/2010/main" val="28571698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7F88987-9C11-FC43-B2CE-3A9A6A29209B}" type="slidenum">
              <a:rPr lang="en-US" smtClean="0"/>
              <a:t>13</a:t>
            </a:fld>
            <a:endParaRPr lang="en-US"/>
          </a:p>
        </p:txBody>
      </p:sp>
    </p:spTree>
    <p:extLst>
      <p:ext uri="{BB962C8B-B14F-4D97-AF65-F5344CB8AC3E}">
        <p14:creationId xmlns:p14="http://schemas.microsoft.com/office/powerpoint/2010/main" val="13347499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F88987-9C11-FC43-B2CE-3A9A6A29209B}" type="slidenum">
              <a:rPr lang="en-US" smtClean="0"/>
              <a:t>14</a:t>
            </a:fld>
            <a:endParaRPr lang="en-US"/>
          </a:p>
        </p:txBody>
      </p:sp>
    </p:spTree>
    <p:extLst>
      <p:ext uri="{BB962C8B-B14F-4D97-AF65-F5344CB8AC3E}">
        <p14:creationId xmlns:p14="http://schemas.microsoft.com/office/powerpoint/2010/main" val="16132763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F88987-9C11-FC43-B2CE-3A9A6A29209B}" type="slidenum">
              <a:rPr lang="en-US" smtClean="0"/>
              <a:t>15</a:t>
            </a:fld>
            <a:endParaRPr lang="en-US"/>
          </a:p>
        </p:txBody>
      </p:sp>
    </p:spTree>
    <p:extLst>
      <p:ext uri="{BB962C8B-B14F-4D97-AF65-F5344CB8AC3E}">
        <p14:creationId xmlns:p14="http://schemas.microsoft.com/office/powerpoint/2010/main" val="10431956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F88987-9C11-FC43-B2CE-3A9A6A29209B}" type="slidenum">
              <a:rPr lang="en-US" smtClean="0"/>
              <a:t>16</a:t>
            </a:fld>
            <a:endParaRPr lang="en-US"/>
          </a:p>
        </p:txBody>
      </p:sp>
    </p:spTree>
    <p:extLst>
      <p:ext uri="{BB962C8B-B14F-4D97-AF65-F5344CB8AC3E}">
        <p14:creationId xmlns:p14="http://schemas.microsoft.com/office/powerpoint/2010/main" val="2476763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F88987-9C11-FC43-B2CE-3A9A6A29209B}" type="slidenum">
              <a:rPr lang="en-US" smtClean="0"/>
              <a:t>17</a:t>
            </a:fld>
            <a:endParaRPr lang="en-US"/>
          </a:p>
        </p:txBody>
      </p:sp>
    </p:spTree>
    <p:extLst>
      <p:ext uri="{BB962C8B-B14F-4D97-AF65-F5344CB8AC3E}">
        <p14:creationId xmlns:p14="http://schemas.microsoft.com/office/powerpoint/2010/main" val="5624382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F88987-9C11-FC43-B2CE-3A9A6A29209B}" type="slidenum">
              <a:rPr lang="en-US" smtClean="0"/>
              <a:t>18</a:t>
            </a:fld>
            <a:endParaRPr lang="en-US"/>
          </a:p>
        </p:txBody>
      </p:sp>
    </p:spTree>
    <p:extLst>
      <p:ext uri="{BB962C8B-B14F-4D97-AF65-F5344CB8AC3E}">
        <p14:creationId xmlns:p14="http://schemas.microsoft.com/office/powerpoint/2010/main" val="14686229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7F88987-9C11-FC43-B2CE-3A9A6A29209B}" type="slidenum">
              <a:rPr lang="en-US" smtClean="0"/>
              <a:t>19</a:t>
            </a:fld>
            <a:endParaRPr lang="en-US"/>
          </a:p>
        </p:txBody>
      </p:sp>
    </p:spTree>
    <p:extLst>
      <p:ext uri="{BB962C8B-B14F-4D97-AF65-F5344CB8AC3E}">
        <p14:creationId xmlns:p14="http://schemas.microsoft.com/office/powerpoint/2010/main" val="20805589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F88987-9C11-FC43-B2CE-3A9A6A29209B}" type="slidenum">
              <a:rPr lang="en-US" smtClean="0"/>
              <a:t>20</a:t>
            </a:fld>
            <a:endParaRPr lang="en-US"/>
          </a:p>
        </p:txBody>
      </p:sp>
    </p:spTree>
    <p:extLst>
      <p:ext uri="{BB962C8B-B14F-4D97-AF65-F5344CB8AC3E}">
        <p14:creationId xmlns:p14="http://schemas.microsoft.com/office/powerpoint/2010/main" val="5992959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F88987-9C11-FC43-B2CE-3A9A6A29209B}" type="slidenum">
              <a:rPr lang="en-US" smtClean="0"/>
              <a:t>21</a:t>
            </a:fld>
            <a:endParaRPr lang="en-US"/>
          </a:p>
        </p:txBody>
      </p:sp>
    </p:spTree>
    <p:extLst>
      <p:ext uri="{BB962C8B-B14F-4D97-AF65-F5344CB8AC3E}">
        <p14:creationId xmlns:p14="http://schemas.microsoft.com/office/powerpoint/2010/main" val="1568213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F88987-9C11-FC43-B2CE-3A9A6A29209B}" type="slidenum">
              <a:rPr lang="en-US" smtClean="0"/>
              <a:t>3</a:t>
            </a:fld>
            <a:endParaRPr lang="en-US"/>
          </a:p>
        </p:txBody>
      </p:sp>
    </p:spTree>
    <p:extLst>
      <p:ext uri="{BB962C8B-B14F-4D97-AF65-F5344CB8AC3E}">
        <p14:creationId xmlns:p14="http://schemas.microsoft.com/office/powerpoint/2010/main" val="10554300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F88987-9C11-FC43-B2CE-3A9A6A29209B}" type="slidenum">
              <a:rPr lang="en-US" smtClean="0"/>
              <a:t>22</a:t>
            </a:fld>
            <a:endParaRPr lang="en-US"/>
          </a:p>
        </p:txBody>
      </p:sp>
    </p:spTree>
    <p:extLst>
      <p:ext uri="{BB962C8B-B14F-4D97-AF65-F5344CB8AC3E}">
        <p14:creationId xmlns:p14="http://schemas.microsoft.com/office/powerpoint/2010/main" val="12766988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F88987-9C11-FC43-B2CE-3A9A6A29209B}" type="slidenum">
              <a:rPr lang="en-US" smtClean="0"/>
              <a:t>23</a:t>
            </a:fld>
            <a:endParaRPr lang="en-US"/>
          </a:p>
        </p:txBody>
      </p:sp>
    </p:spTree>
    <p:extLst>
      <p:ext uri="{BB962C8B-B14F-4D97-AF65-F5344CB8AC3E}">
        <p14:creationId xmlns:p14="http://schemas.microsoft.com/office/powerpoint/2010/main" val="68033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F88987-9C11-FC43-B2CE-3A9A6A29209B}" type="slidenum">
              <a:rPr lang="en-US" smtClean="0"/>
              <a:t>24</a:t>
            </a:fld>
            <a:endParaRPr lang="en-US"/>
          </a:p>
        </p:txBody>
      </p:sp>
    </p:spTree>
    <p:extLst>
      <p:ext uri="{BB962C8B-B14F-4D97-AF65-F5344CB8AC3E}">
        <p14:creationId xmlns:p14="http://schemas.microsoft.com/office/powerpoint/2010/main" val="10544570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F88987-9C11-FC43-B2CE-3A9A6A29209B}" type="slidenum">
              <a:rPr lang="en-US" smtClean="0"/>
              <a:t>25</a:t>
            </a:fld>
            <a:endParaRPr lang="en-US"/>
          </a:p>
        </p:txBody>
      </p:sp>
    </p:spTree>
    <p:extLst>
      <p:ext uri="{BB962C8B-B14F-4D97-AF65-F5344CB8AC3E}">
        <p14:creationId xmlns:p14="http://schemas.microsoft.com/office/powerpoint/2010/main" val="38305566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F88987-9C11-FC43-B2CE-3A9A6A29209B}" type="slidenum">
              <a:rPr lang="en-US" smtClean="0"/>
              <a:t>26</a:t>
            </a:fld>
            <a:endParaRPr lang="en-US"/>
          </a:p>
        </p:txBody>
      </p:sp>
    </p:spTree>
    <p:extLst>
      <p:ext uri="{BB962C8B-B14F-4D97-AF65-F5344CB8AC3E}">
        <p14:creationId xmlns:p14="http://schemas.microsoft.com/office/powerpoint/2010/main" val="41584529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F88987-9C11-FC43-B2CE-3A9A6A29209B}" type="slidenum">
              <a:rPr lang="en-US" smtClean="0"/>
              <a:t>27</a:t>
            </a:fld>
            <a:endParaRPr lang="en-US"/>
          </a:p>
        </p:txBody>
      </p:sp>
    </p:spTree>
    <p:extLst>
      <p:ext uri="{BB962C8B-B14F-4D97-AF65-F5344CB8AC3E}">
        <p14:creationId xmlns:p14="http://schemas.microsoft.com/office/powerpoint/2010/main" val="27887353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7F88987-9C11-FC43-B2CE-3A9A6A29209B}" type="slidenum">
              <a:rPr lang="en-US" smtClean="0"/>
              <a:t>28</a:t>
            </a:fld>
            <a:endParaRPr lang="en-US"/>
          </a:p>
        </p:txBody>
      </p:sp>
    </p:spTree>
    <p:extLst>
      <p:ext uri="{BB962C8B-B14F-4D97-AF65-F5344CB8AC3E}">
        <p14:creationId xmlns:p14="http://schemas.microsoft.com/office/powerpoint/2010/main" val="1354388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F88987-9C11-FC43-B2CE-3A9A6A29209B}" type="slidenum">
              <a:rPr lang="en-US" smtClean="0"/>
              <a:t>5</a:t>
            </a:fld>
            <a:endParaRPr lang="en-US"/>
          </a:p>
        </p:txBody>
      </p:sp>
    </p:spTree>
    <p:extLst>
      <p:ext uri="{BB962C8B-B14F-4D97-AF65-F5344CB8AC3E}">
        <p14:creationId xmlns:p14="http://schemas.microsoft.com/office/powerpoint/2010/main" val="1962440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F88987-9C11-FC43-B2CE-3A9A6A29209B}" type="slidenum">
              <a:rPr lang="en-US" smtClean="0"/>
              <a:t>6</a:t>
            </a:fld>
            <a:endParaRPr lang="en-US"/>
          </a:p>
        </p:txBody>
      </p:sp>
    </p:spTree>
    <p:extLst>
      <p:ext uri="{BB962C8B-B14F-4D97-AF65-F5344CB8AC3E}">
        <p14:creationId xmlns:p14="http://schemas.microsoft.com/office/powerpoint/2010/main" val="1033926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F88987-9C11-FC43-B2CE-3A9A6A29209B}" type="slidenum">
              <a:rPr lang="en-US" smtClean="0"/>
              <a:t>7</a:t>
            </a:fld>
            <a:endParaRPr lang="en-US"/>
          </a:p>
        </p:txBody>
      </p:sp>
    </p:spTree>
    <p:extLst>
      <p:ext uri="{BB962C8B-B14F-4D97-AF65-F5344CB8AC3E}">
        <p14:creationId xmlns:p14="http://schemas.microsoft.com/office/powerpoint/2010/main" val="16722676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F88987-9C11-FC43-B2CE-3A9A6A29209B}" type="slidenum">
              <a:rPr lang="en-US" smtClean="0"/>
              <a:t>8</a:t>
            </a:fld>
            <a:endParaRPr lang="en-US"/>
          </a:p>
        </p:txBody>
      </p:sp>
    </p:spTree>
    <p:extLst>
      <p:ext uri="{BB962C8B-B14F-4D97-AF65-F5344CB8AC3E}">
        <p14:creationId xmlns:p14="http://schemas.microsoft.com/office/powerpoint/2010/main" val="1879343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F88987-9C11-FC43-B2CE-3A9A6A29209B}" type="slidenum">
              <a:rPr lang="en-US" smtClean="0"/>
              <a:t>9</a:t>
            </a:fld>
            <a:endParaRPr lang="en-US"/>
          </a:p>
        </p:txBody>
      </p:sp>
    </p:spTree>
    <p:extLst>
      <p:ext uri="{BB962C8B-B14F-4D97-AF65-F5344CB8AC3E}">
        <p14:creationId xmlns:p14="http://schemas.microsoft.com/office/powerpoint/2010/main" val="35895547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F88987-9C11-FC43-B2CE-3A9A6A29209B}" type="slidenum">
              <a:rPr lang="en-US" smtClean="0"/>
              <a:t>10</a:t>
            </a:fld>
            <a:endParaRPr lang="en-US"/>
          </a:p>
        </p:txBody>
      </p:sp>
    </p:spTree>
    <p:extLst>
      <p:ext uri="{BB962C8B-B14F-4D97-AF65-F5344CB8AC3E}">
        <p14:creationId xmlns:p14="http://schemas.microsoft.com/office/powerpoint/2010/main" val="941921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F88987-9C11-FC43-B2CE-3A9A6A29209B}" type="slidenum">
              <a:rPr lang="en-US" smtClean="0"/>
              <a:t>11</a:t>
            </a:fld>
            <a:endParaRPr lang="en-US"/>
          </a:p>
        </p:txBody>
      </p:sp>
    </p:spTree>
    <p:extLst>
      <p:ext uri="{BB962C8B-B14F-4D97-AF65-F5344CB8AC3E}">
        <p14:creationId xmlns:p14="http://schemas.microsoft.com/office/powerpoint/2010/main" val="36239514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DF23B6-683D-2B48-8B2D-8FF423A50C05}"/>
              </a:ext>
            </a:extLst>
          </p:cNvPr>
          <p:cNvSpPr/>
          <p:nvPr userDrawn="1"/>
        </p:nvSpPr>
        <p:spPr>
          <a:xfrm>
            <a:off x="0" y="0"/>
            <a:ext cx="12191999" cy="6857999"/>
          </a:xfrm>
          <a:prstGeom prst="rect">
            <a:avLst/>
          </a:prstGeom>
          <a:solidFill>
            <a:srgbClr val="E5E5E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E7E7F3C-6AC2-084C-81DA-BE9E4A815A32}"/>
              </a:ext>
            </a:extLst>
          </p:cNvPr>
          <p:cNvSpPr>
            <a:spLocks noGrp="1"/>
          </p:cNvSpPr>
          <p:nvPr>
            <p:ph type="ctrTitle"/>
          </p:nvPr>
        </p:nvSpPr>
        <p:spPr>
          <a:xfrm>
            <a:off x="442912" y="1989138"/>
            <a:ext cx="11306175" cy="1848949"/>
          </a:xfrm>
          <a:prstGeom prst="rect">
            <a:avLst/>
          </a:prstGeom>
        </p:spPr>
        <p:txBody>
          <a:bodyPr lIns="0" rIns="90000" anchor="b"/>
          <a:lstStyle>
            <a:lvl1pPr algn="l">
              <a:defRPr sz="6000" b="1">
                <a:solidFill>
                  <a:srgbClr val="E6005B"/>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AC3D8BCC-A8A8-F640-A027-5BF8353F717B}"/>
              </a:ext>
            </a:extLst>
          </p:cNvPr>
          <p:cNvSpPr>
            <a:spLocks noGrp="1"/>
          </p:cNvSpPr>
          <p:nvPr>
            <p:ph type="subTitle" idx="1"/>
          </p:nvPr>
        </p:nvSpPr>
        <p:spPr>
          <a:xfrm>
            <a:off x="442914" y="4015578"/>
            <a:ext cx="11306174" cy="1155172"/>
          </a:xfrm>
          <a:prstGeom prst="rect">
            <a:avLst/>
          </a:prstGeom>
        </p:spPr>
        <p:txBody>
          <a:bodyPr lIns="0">
            <a:normAutofit/>
          </a:bodyPr>
          <a:lstStyle>
            <a:lvl1pPr marL="0" indent="0" algn="l">
              <a:buNone/>
              <a:defRPr sz="3000" b="1">
                <a:solidFill>
                  <a:srgbClr val="9E043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10" name="Picture 9">
            <a:extLst>
              <a:ext uri="{FF2B5EF4-FFF2-40B4-BE49-F238E27FC236}">
                <a16:creationId xmlns:a16="http://schemas.microsoft.com/office/drawing/2014/main" id="{99B026E5-3198-8D4C-956B-0E8532CD5782}"/>
              </a:ext>
            </a:extLst>
          </p:cNvPr>
          <p:cNvPicPr>
            <a:picLocks noChangeAspect="1"/>
          </p:cNvPicPr>
          <p:nvPr userDrawn="1"/>
        </p:nvPicPr>
        <p:blipFill>
          <a:blip r:embed="rId2"/>
          <a:stretch>
            <a:fillRect/>
          </a:stretch>
        </p:blipFill>
        <p:spPr>
          <a:xfrm>
            <a:off x="442913" y="246325"/>
            <a:ext cx="3427412" cy="1009958"/>
          </a:xfrm>
          <a:prstGeom prst="rect">
            <a:avLst/>
          </a:prstGeom>
        </p:spPr>
      </p:pic>
      <p:sp>
        <p:nvSpPr>
          <p:cNvPr id="13" name="Date Placeholder 3">
            <a:extLst>
              <a:ext uri="{FF2B5EF4-FFF2-40B4-BE49-F238E27FC236}">
                <a16:creationId xmlns:a16="http://schemas.microsoft.com/office/drawing/2014/main" id="{8B58F904-7080-FE43-A777-0CCCA7DE6BAB}"/>
              </a:ext>
            </a:extLst>
          </p:cNvPr>
          <p:cNvSpPr>
            <a:spLocks noGrp="1"/>
          </p:cNvSpPr>
          <p:nvPr>
            <p:ph type="dt" sz="half" idx="10"/>
          </p:nvPr>
        </p:nvSpPr>
        <p:spPr>
          <a:xfrm>
            <a:off x="6275386" y="6408584"/>
            <a:ext cx="5473701" cy="358774"/>
          </a:xfrm>
          <a:prstGeom prst="rect">
            <a:avLst/>
          </a:prstGeom>
        </p:spPr>
        <p:txBody>
          <a:bodyPr lIns="0" tIns="0" rIns="0" bIns="0" anchor="b" anchorCtr="0"/>
          <a:lstStyle>
            <a:lvl1pPr algn="r">
              <a:defRPr>
                <a:solidFill>
                  <a:schemeClr val="tx1"/>
                </a:solidFill>
                <a:latin typeface="Arial" panose="020B0604020202020204" pitchFamily="34" charset="0"/>
                <a:cs typeface="Arial" panose="020B0604020202020204" pitchFamily="34" charset="0"/>
              </a:defRPr>
            </a:lvl1pPr>
          </a:lstStyle>
          <a:p>
            <a:fld id="{197342E9-89D0-D246-B0E5-635614E13D75}" type="datetime1">
              <a:rPr lang="en-GB" smtClean="0"/>
              <a:pPr/>
              <a:t>27/09/2023</a:t>
            </a:fld>
            <a:endParaRPr lang="en-US" dirty="0"/>
          </a:p>
        </p:txBody>
      </p:sp>
    </p:spTree>
    <p:extLst>
      <p:ext uri="{BB962C8B-B14F-4D97-AF65-F5344CB8AC3E}">
        <p14:creationId xmlns:p14="http://schemas.microsoft.com/office/powerpoint/2010/main" val="144564443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Unsymetrical">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09ECCE-CA94-5841-8835-15D01FC20CFF}"/>
              </a:ext>
            </a:extLst>
          </p:cNvPr>
          <p:cNvSpPr>
            <a:spLocks noGrp="1"/>
          </p:cNvSpPr>
          <p:nvPr>
            <p:ph idx="1"/>
          </p:nvPr>
        </p:nvSpPr>
        <p:spPr>
          <a:xfrm>
            <a:off x="442912" y="1989138"/>
            <a:ext cx="3529013"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2">
            <a:extLst>
              <a:ext uri="{FF2B5EF4-FFF2-40B4-BE49-F238E27FC236}">
                <a16:creationId xmlns:a16="http://schemas.microsoft.com/office/drawing/2014/main" id="{582F0DD8-CD89-964C-A0BF-3C891A947F9F}"/>
              </a:ext>
            </a:extLst>
          </p:cNvPr>
          <p:cNvSpPr>
            <a:spLocks noGrp="1"/>
          </p:cNvSpPr>
          <p:nvPr>
            <p:ph idx="12"/>
          </p:nvPr>
        </p:nvSpPr>
        <p:spPr>
          <a:xfrm>
            <a:off x="4332288" y="1989138"/>
            <a:ext cx="7416800"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9" name="Picture 8">
            <a:extLst>
              <a:ext uri="{FF2B5EF4-FFF2-40B4-BE49-F238E27FC236}">
                <a16:creationId xmlns:a16="http://schemas.microsoft.com/office/drawing/2014/main" id="{66D5397D-FD76-2E4F-8BFA-B5599B1CF4C8}"/>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13" name="Text Placeholder 11">
            <a:extLst>
              <a:ext uri="{FF2B5EF4-FFF2-40B4-BE49-F238E27FC236}">
                <a16:creationId xmlns:a16="http://schemas.microsoft.com/office/drawing/2014/main" id="{07B00AC3-9B1E-2E4B-BC7B-406D8A38D125}"/>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14" name="Title 1">
            <a:extLst>
              <a:ext uri="{FF2B5EF4-FFF2-40B4-BE49-F238E27FC236}">
                <a16:creationId xmlns:a16="http://schemas.microsoft.com/office/drawing/2014/main" id="{FB21EC89-DA5A-2B4B-B94A-FD5D13BA4A1F}"/>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sp>
        <p:nvSpPr>
          <p:cNvPr id="15" name="Rectangle 14">
            <a:extLst>
              <a:ext uri="{FF2B5EF4-FFF2-40B4-BE49-F238E27FC236}">
                <a16:creationId xmlns:a16="http://schemas.microsoft.com/office/drawing/2014/main" id="{25FEA125-D139-1A4D-A206-2BABBEE26DC4}"/>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64871E7-C776-E845-B38B-91971ED53532}"/>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9783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Unsymetrical Secondary">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F1B88EC-6B3F-324D-8A9A-A2200D031343}"/>
              </a:ext>
            </a:extLst>
          </p:cNvPr>
          <p:cNvSpPr>
            <a:spLocks noGrp="1"/>
          </p:cNvSpPr>
          <p:nvPr>
            <p:ph sz="half" idx="2"/>
          </p:nvPr>
        </p:nvSpPr>
        <p:spPr>
          <a:xfrm>
            <a:off x="442913" y="2813048"/>
            <a:ext cx="3529012" cy="2884489"/>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Content Placeholder 5">
            <a:extLst>
              <a:ext uri="{FF2B5EF4-FFF2-40B4-BE49-F238E27FC236}">
                <a16:creationId xmlns:a16="http://schemas.microsoft.com/office/drawing/2014/main" id="{0D32B247-F8B0-6A43-86FE-2923DBEF9C8F}"/>
              </a:ext>
            </a:extLst>
          </p:cNvPr>
          <p:cNvSpPr>
            <a:spLocks noGrp="1"/>
          </p:cNvSpPr>
          <p:nvPr>
            <p:ph sz="quarter" idx="4"/>
          </p:nvPr>
        </p:nvSpPr>
        <p:spPr>
          <a:xfrm>
            <a:off x="4332288" y="1989138"/>
            <a:ext cx="7416800"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8" name="Picture 7">
            <a:extLst>
              <a:ext uri="{FF2B5EF4-FFF2-40B4-BE49-F238E27FC236}">
                <a16:creationId xmlns:a16="http://schemas.microsoft.com/office/drawing/2014/main" id="{375C663E-9DDC-5B49-A342-3EE51697074B}"/>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15" name="Text Placeholder 11">
            <a:extLst>
              <a:ext uri="{FF2B5EF4-FFF2-40B4-BE49-F238E27FC236}">
                <a16:creationId xmlns:a16="http://schemas.microsoft.com/office/drawing/2014/main" id="{B5743288-93C1-B747-B6D2-E62ECB66A2BE}"/>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16" name="Title 1">
            <a:extLst>
              <a:ext uri="{FF2B5EF4-FFF2-40B4-BE49-F238E27FC236}">
                <a16:creationId xmlns:a16="http://schemas.microsoft.com/office/drawing/2014/main" id="{62BBD38C-D5E6-E14C-82D7-CDA28865EBF1}"/>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sp>
        <p:nvSpPr>
          <p:cNvPr id="17" name="Text Placeholder 2">
            <a:extLst>
              <a:ext uri="{FF2B5EF4-FFF2-40B4-BE49-F238E27FC236}">
                <a16:creationId xmlns:a16="http://schemas.microsoft.com/office/drawing/2014/main" id="{14952491-1CB4-104F-95DC-3C7A95C113BA}"/>
              </a:ext>
            </a:extLst>
          </p:cNvPr>
          <p:cNvSpPr>
            <a:spLocks noGrp="1"/>
          </p:cNvSpPr>
          <p:nvPr>
            <p:ph type="body" idx="1"/>
          </p:nvPr>
        </p:nvSpPr>
        <p:spPr>
          <a:xfrm>
            <a:off x="442912" y="1989138"/>
            <a:ext cx="3529013" cy="636855"/>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11" name="Rectangle 10">
            <a:extLst>
              <a:ext uri="{FF2B5EF4-FFF2-40B4-BE49-F238E27FC236}">
                <a16:creationId xmlns:a16="http://schemas.microsoft.com/office/drawing/2014/main" id="{8DE6B900-0CAE-6B4C-B741-178AD460BD32}"/>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1A1B2DE-F07F-8147-AD48-234D917280D2}"/>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9373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09ECCE-CA94-5841-8835-15D01FC20CFF}"/>
              </a:ext>
            </a:extLst>
          </p:cNvPr>
          <p:cNvSpPr>
            <a:spLocks noGrp="1"/>
          </p:cNvSpPr>
          <p:nvPr>
            <p:ph idx="1"/>
          </p:nvPr>
        </p:nvSpPr>
        <p:spPr>
          <a:xfrm>
            <a:off x="442912" y="1989138"/>
            <a:ext cx="3529013"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2">
            <a:extLst>
              <a:ext uri="{FF2B5EF4-FFF2-40B4-BE49-F238E27FC236}">
                <a16:creationId xmlns:a16="http://schemas.microsoft.com/office/drawing/2014/main" id="{582F0DD8-CD89-964C-A0BF-3C891A947F9F}"/>
              </a:ext>
            </a:extLst>
          </p:cNvPr>
          <p:cNvSpPr>
            <a:spLocks noGrp="1"/>
          </p:cNvSpPr>
          <p:nvPr>
            <p:ph idx="12"/>
          </p:nvPr>
        </p:nvSpPr>
        <p:spPr>
          <a:xfrm>
            <a:off x="4332288" y="1989138"/>
            <a:ext cx="3529013"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Content Placeholder 2">
            <a:extLst>
              <a:ext uri="{FF2B5EF4-FFF2-40B4-BE49-F238E27FC236}">
                <a16:creationId xmlns:a16="http://schemas.microsoft.com/office/drawing/2014/main" id="{A2572A3E-7061-AE46-B81E-7EEEF4B2F2AD}"/>
              </a:ext>
            </a:extLst>
          </p:cNvPr>
          <p:cNvSpPr>
            <a:spLocks noGrp="1"/>
          </p:cNvSpPr>
          <p:nvPr>
            <p:ph idx="13"/>
          </p:nvPr>
        </p:nvSpPr>
        <p:spPr>
          <a:xfrm>
            <a:off x="8221664" y="1989138"/>
            <a:ext cx="3527423"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0" name="Picture 9">
            <a:extLst>
              <a:ext uri="{FF2B5EF4-FFF2-40B4-BE49-F238E27FC236}">
                <a16:creationId xmlns:a16="http://schemas.microsoft.com/office/drawing/2014/main" id="{3F5E1427-DD3F-9240-BD4A-0CC21218DF6A}"/>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14" name="Text Placeholder 11">
            <a:extLst>
              <a:ext uri="{FF2B5EF4-FFF2-40B4-BE49-F238E27FC236}">
                <a16:creationId xmlns:a16="http://schemas.microsoft.com/office/drawing/2014/main" id="{6DC3E782-E2DF-224A-8EC7-F432750D92BE}"/>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15" name="Title 1">
            <a:extLst>
              <a:ext uri="{FF2B5EF4-FFF2-40B4-BE49-F238E27FC236}">
                <a16:creationId xmlns:a16="http://schemas.microsoft.com/office/drawing/2014/main" id="{1C9432BC-F7ED-AD44-955D-1B98B2278695}"/>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sp>
        <p:nvSpPr>
          <p:cNvPr id="16" name="Rectangle 15">
            <a:extLst>
              <a:ext uri="{FF2B5EF4-FFF2-40B4-BE49-F238E27FC236}">
                <a16:creationId xmlns:a16="http://schemas.microsoft.com/office/drawing/2014/main" id="{D618504C-E8A7-EA43-8DA0-0CE9310D674A}"/>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6BB3217-4ECB-9C4E-B129-4CD1A7606E4D}"/>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8821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Column Secondary">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F1B88EC-6B3F-324D-8A9A-A2200D031343}"/>
              </a:ext>
            </a:extLst>
          </p:cNvPr>
          <p:cNvSpPr>
            <a:spLocks noGrp="1"/>
          </p:cNvSpPr>
          <p:nvPr>
            <p:ph sz="half" idx="2"/>
          </p:nvPr>
        </p:nvSpPr>
        <p:spPr>
          <a:xfrm>
            <a:off x="442912" y="2813048"/>
            <a:ext cx="3529013" cy="288449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a:extLst>
              <a:ext uri="{FF2B5EF4-FFF2-40B4-BE49-F238E27FC236}">
                <a16:creationId xmlns:a16="http://schemas.microsoft.com/office/drawing/2014/main" id="{FADD979E-7EEF-5D4A-8AC3-74C6CE848442}"/>
              </a:ext>
            </a:extLst>
          </p:cNvPr>
          <p:cNvSpPr>
            <a:spLocks noGrp="1"/>
          </p:cNvSpPr>
          <p:nvPr>
            <p:ph type="body" sz="quarter" idx="3"/>
          </p:nvPr>
        </p:nvSpPr>
        <p:spPr>
          <a:xfrm>
            <a:off x="8220075" y="1989138"/>
            <a:ext cx="3527425" cy="636855"/>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a:extLst>
              <a:ext uri="{FF2B5EF4-FFF2-40B4-BE49-F238E27FC236}">
                <a16:creationId xmlns:a16="http://schemas.microsoft.com/office/drawing/2014/main" id="{0D32B247-F8B0-6A43-86FE-2923DBEF9C8F}"/>
              </a:ext>
            </a:extLst>
          </p:cNvPr>
          <p:cNvSpPr>
            <a:spLocks noGrp="1"/>
          </p:cNvSpPr>
          <p:nvPr>
            <p:ph sz="quarter" idx="4"/>
          </p:nvPr>
        </p:nvSpPr>
        <p:spPr>
          <a:xfrm>
            <a:off x="4332288" y="2813047"/>
            <a:ext cx="3527425" cy="288449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Content Placeholder 5">
            <a:extLst>
              <a:ext uri="{FF2B5EF4-FFF2-40B4-BE49-F238E27FC236}">
                <a16:creationId xmlns:a16="http://schemas.microsoft.com/office/drawing/2014/main" id="{C43422A0-145A-7943-95AD-B9C948D26B2D}"/>
              </a:ext>
            </a:extLst>
          </p:cNvPr>
          <p:cNvSpPr>
            <a:spLocks noGrp="1"/>
          </p:cNvSpPr>
          <p:nvPr>
            <p:ph sz="quarter" idx="10"/>
          </p:nvPr>
        </p:nvSpPr>
        <p:spPr>
          <a:xfrm>
            <a:off x="8220076" y="2813046"/>
            <a:ext cx="3529012" cy="2884491"/>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4" name="Picture 13">
            <a:extLst>
              <a:ext uri="{FF2B5EF4-FFF2-40B4-BE49-F238E27FC236}">
                <a16:creationId xmlns:a16="http://schemas.microsoft.com/office/drawing/2014/main" id="{CE2A91DF-79A7-914F-947D-CF72742487D7}"/>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18" name="Text Placeholder 11">
            <a:extLst>
              <a:ext uri="{FF2B5EF4-FFF2-40B4-BE49-F238E27FC236}">
                <a16:creationId xmlns:a16="http://schemas.microsoft.com/office/drawing/2014/main" id="{EF264802-11B4-5941-991C-96BAD56284CF}"/>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19" name="Title 1">
            <a:extLst>
              <a:ext uri="{FF2B5EF4-FFF2-40B4-BE49-F238E27FC236}">
                <a16:creationId xmlns:a16="http://schemas.microsoft.com/office/drawing/2014/main" id="{AC1D1754-6A16-0A4B-9E06-5B285B1354A6}"/>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sp>
        <p:nvSpPr>
          <p:cNvPr id="20" name="Text Placeholder 2">
            <a:extLst>
              <a:ext uri="{FF2B5EF4-FFF2-40B4-BE49-F238E27FC236}">
                <a16:creationId xmlns:a16="http://schemas.microsoft.com/office/drawing/2014/main" id="{760B23AA-B159-A04B-A49B-76835B62994D}"/>
              </a:ext>
            </a:extLst>
          </p:cNvPr>
          <p:cNvSpPr>
            <a:spLocks noGrp="1"/>
          </p:cNvSpPr>
          <p:nvPr>
            <p:ph type="body" idx="1"/>
          </p:nvPr>
        </p:nvSpPr>
        <p:spPr>
          <a:xfrm>
            <a:off x="442912" y="1989138"/>
            <a:ext cx="3529013" cy="636855"/>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21" name="Text Placeholder 2">
            <a:extLst>
              <a:ext uri="{FF2B5EF4-FFF2-40B4-BE49-F238E27FC236}">
                <a16:creationId xmlns:a16="http://schemas.microsoft.com/office/drawing/2014/main" id="{EF568595-A127-5846-A037-D0819A0252E6}"/>
              </a:ext>
            </a:extLst>
          </p:cNvPr>
          <p:cNvSpPr>
            <a:spLocks noGrp="1"/>
          </p:cNvSpPr>
          <p:nvPr>
            <p:ph type="body" idx="13"/>
          </p:nvPr>
        </p:nvSpPr>
        <p:spPr>
          <a:xfrm>
            <a:off x="4332288" y="1989138"/>
            <a:ext cx="3527425" cy="636855"/>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22" name="Rectangle 21">
            <a:extLst>
              <a:ext uri="{FF2B5EF4-FFF2-40B4-BE49-F238E27FC236}">
                <a16:creationId xmlns:a16="http://schemas.microsoft.com/office/drawing/2014/main" id="{EAD682C8-053C-4942-93C0-CDCB02169B50}"/>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C2EA856-078C-B74C-87C6-AC58462CB29C}"/>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3277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1855C3A-3FE6-774C-8B42-DE78E4C581EA}"/>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20" name="Text Placeholder 11">
            <a:extLst>
              <a:ext uri="{FF2B5EF4-FFF2-40B4-BE49-F238E27FC236}">
                <a16:creationId xmlns:a16="http://schemas.microsoft.com/office/drawing/2014/main" id="{3EFCAB50-6370-994D-BF7A-C505E83CFC1D}"/>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23" name="Title 1">
            <a:extLst>
              <a:ext uri="{FF2B5EF4-FFF2-40B4-BE49-F238E27FC236}">
                <a16:creationId xmlns:a16="http://schemas.microsoft.com/office/drawing/2014/main" id="{B048F09A-B384-8C49-9343-9C78BE372438}"/>
              </a:ext>
            </a:extLst>
          </p:cNvPr>
          <p:cNvSpPr>
            <a:spLocks noGrp="1"/>
          </p:cNvSpPr>
          <p:nvPr>
            <p:ph type="ctrTitle"/>
          </p:nvPr>
        </p:nvSpPr>
        <p:spPr>
          <a:xfrm>
            <a:off x="1406632" y="1989138"/>
            <a:ext cx="9378733" cy="2372252"/>
          </a:xfrm>
          <a:prstGeom prst="rect">
            <a:avLst/>
          </a:prstGeom>
        </p:spPr>
        <p:txBody>
          <a:bodyPr lIns="0" rIns="90000" anchor="ctr" anchorCtr="0">
            <a:normAutofit/>
          </a:bodyPr>
          <a:lstStyle>
            <a:lvl1pPr algn="l">
              <a:defRPr sz="4500" b="1">
                <a:solidFill>
                  <a:srgbClr val="E6005B"/>
                </a:solidFill>
              </a:defRPr>
            </a:lvl1pPr>
          </a:lstStyle>
          <a:p>
            <a:r>
              <a:rPr lang="en-GB" dirty="0"/>
              <a:t>Click to edit Master title style</a:t>
            </a:r>
            <a:endParaRPr lang="en-US" dirty="0"/>
          </a:p>
        </p:txBody>
      </p:sp>
      <p:sp>
        <p:nvSpPr>
          <p:cNvPr id="24" name="Subtitle 2">
            <a:extLst>
              <a:ext uri="{FF2B5EF4-FFF2-40B4-BE49-F238E27FC236}">
                <a16:creationId xmlns:a16="http://schemas.microsoft.com/office/drawing/2014/main" id="{338F5E73-6BFD-7748-BFD6-93FCF46A77EB}"/>
              </a:ext>
            </a:extLst>
          </p:cNvPr>
          <p:cNvSpPr>
            <a:spLocks noGrp="1"/>
          </p:cNvSpPr>
          <p:nvPr>
            <p:ph type="subTitle" idx="1"/>
          </p:nvPr>
        </p:nvSpPr>
        <p:spPr>
          <a:xfrm>
            <a:off x="1406632" y="4542366"/>
            <a:ext cx="9378733" cy="1155172"/>
          </a:xfrm>
          <a:prstGeom prst="rect">
            <a:avLst/>
          </a:prstGeom>
        </p:spPr>
        <p:txBody>
          <a:bodyPr lIns="0" anchor="ctr" anchorCtr="0">
            <a:normAutofit/>
          </a:bodyPr>
          <a:lstStyle>
            <a:lvl1pPr marL="0" indent="0" algn="l">
              <a:buNone/>
              <a:defRPr sz="3000" b="1">
                <a:solidFill>
                  <a:srgbClr val="9E043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3" name="Picture 2">
            <a:extLst>
              <a:ext uri="{FF2B5EF4-FFF2-40B4-BE49-F238E27FC236}">
                <a16:creationId xmlns:a16="http://schemas.microsoft.com/office/drawing/2014/main" id="{A3650F2B-C9D3-F54A-91EC-BEDF952B03AE}"/>
              </a:ext>
            </a:extLst>
          </p:cNvPr>
          <p:cNvPicPr>
            <a:picLocks noChangeAspect="1"/>
          </p:cNvPicPr>
          <p:nvPr userDrawn="1"/>
        </p:nvPicPr>
        <p:blipFill>
          <a:blip r:embed="rId3"/>
          <a:stretch>
            <a:fillRect/>
          </a:stretch>
        </p:blipFill>
        <p:spPr>
          <a:xfrm>
            <a:off x="442913" y="1010601"/>
            <a:ext cx="963720" cy="797561"/>
          </a:xfrm>
          <a:prstGeom prst="rect">
            <a:avLst/>
          </a:prstGeom>
        </p:spPr>
      </p:pic>
      <p:pic>
        <p:nvPicPr>
          <p:cNvPr id="26" name="Picture 25">
            <a:extLst>
              <a:ext uri="{FF2B5EF4-FFF2-40B4-BE49-F238E27FC236}">
                <a16:creationId xmlns:a16="http://schemas.microsoft.com/office/drawing/2014/main" id="{6AAD6DD1-3573-E54F-8768-B0CFC8AFB67A}"/>
              </a:ext>
            </a:extLst>
          </p:cNvPr>
          <p:cNvPicPr>
            <a:picLocks noChangeAspect="1"/>
          </p:cNvPicPr>
          <p:nvPr userDrawn="1"/>
        </p:nvPicPr>
        <p:blipFill>
          <a:blip r:embed="rId3"/>
          <a:stretch>
            <a:fillRect/>
          </a:stretch>
        </p:blipFill>
        <p:spPr>
          <a:xfrm rot="10800000">
            <a:off x="10785366" y="4899977"/>
            <a:ext cx="963720" cy="797561"/>
          </a:xfrm>
          <a:prstGeom prst="rect">
            <a:avLst/>
          </a:prstGeom>
        </p:spPr>
      </p:pic>
      <p:sp>
        <p:nvSpPr>
          <p:cNvPr id="11" name="Rectangle 10">
            <a:extLst>
              <a:ext uri="{FF2B5EF4-FFF2-40B4-BE49-F238E27FC236}">
                <a16:creationId xmlns:a16="http://schemas.microsoft.com/office/drawing/2014/main" id="{694A2B9C-4747-EB44-AD6F-788273471394}"/>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DE4C44A-5626-1B42-B24C-44A8F39FB460}"/>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81208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ubtle Orang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FBD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1989138"/>
            <a:ext cx="11306175" cy="1848949"/>
          </a:xfrm>
          <a:prstGeom prst="rect">
            <a:avLst/>
          </a:prstGeom>
        </p:spPr>
        <p:txBody>
          <a:bodyPr lIns="0" rIns="90000" anchor="b"/>
          <a:lstStyle>
            <a:lvl1pPr algn="l">
              <a:defRPr sz="6000" b="1">
                <a:solidFill>
                  <a:srgbClr val="F07D00"/>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5" cy="1155172"/>
          </a:xfrm>
          <a:prstGeom prst="rect">
            <a:avLst/>
          </a:prstGeom>
        </p:spPr>
        <p:txBody>
          <a:bodyPr lIns="0">
            <a:normAutofit/>
          </a:bodyPr>
          <a:lstStyle>
            <a:lvl1pPr marL="0" indent="0" algn="l">
              <a:buNone/>
              <a:defRPr sz="3000" b="1">
                <a:solidFill>
                  <a:srgbClr val="F07D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12" name="Picture 11">
            <a:extLst>
              <a:ext uri="{FF2B5EF4-FFF2-40B4-BE49-F238E27FC236}">
                <a16:creationId xmlns:a16="http://schemas.microsoft.com/office/drawing/2014/main" id="{2EC1597D-B745-8C47-9BCA-19CC45F98067}"/>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3" name="Rectangle 12">
            <a:extLst>
              <a:ext uri="{FF2B5EF4-FFF2-40B4-BE49-F238E27FC236}">
                <a16:creationId xmlns:a16="http://schemas.microsoft.com/office/drawing/2014/main" id="{C03F878E-DE03-2942-B907-3CF8B4BF5BA7}"/>
              </a:ext>
            </a:extLst>
          </p:cNvPr>
          <p:cNvSpPr/>
          <p:nvPr userDrawn="1"/>
        </p:nvSpPr>
        <p:spPr>
          <a:xfrm>
            <a:off x="0" y="0"/>
            <a:ext cx="12192000" cy="441325"/>
          </a:xfrm>
          <a:prstGeom prst="rect">
            <a:avLst/>
          </a:prstGeom>
          <a:solidFill>
            <a:srgbClr val="F0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6946D80A-BB91-1241-848B-6B912282049B}"/>
              </a:ext>
            </a:extLst>
          </p:cNvPr>
          <p:cNvSpPr/>
          <p:nvPr userDrawn="1"/>
        </p:nvSpPr>
        <p:spPr>
          <a:xfrm>
            <a:off x="0" y="6742113"/>
            <a:ext cx="12191999" cy="125999"/>
          </a:xfrm>
          <a:prstGeom prst="rect">
            <a:avLst/>
          </a:prstGeom>
          <a:solidFill>
            <a:srgbClr val="F0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11">
            <a:extLst>
              <a:ext uri="{FF2B5EF4-FFF2-40B4-BE49-F238E27FC236}">
                <a16:creationId xmlns:a16="http://schemas.microsoft.com/office/drawing/2014/main" id="{DB81DC7A-6B12-7D4A-B479-9DCA38495772}"/>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F07D00"/>
                </a:solidFill>
              </a:defRPr>
            </a:lvl1pPr>
          </a:lstStyle>
          <a:p>
            <a:pPr lvl="0"/>
            <a:r>
              <a:rPr lang="en-GB" dirty="0"/>
              <a:t>Click to edit Master text styles</a:t>
            </a:r>
          </a:p>
        </p:txBody>
      </p:sp>
    </p:spTree>
    <p:extLst>
      <p:ext uri="{BB962C8B-B14F-4D97-AF65-F5344CB8AC3E}">
        <p14:creationId xmlns:p14="http://schemas.microsoft.com/office/powerpoint/2010/main" val="37104727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ubtle Blu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BCE4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12688"/>
            <a:ext cx="11306173" cy="1825399"/>
          </a:xfrm>
          <a:prstGeom prst="rect">
            <a:avLst/>
          </a:prstGeom>
        </p:spPr>
        <p:txBody>
          <a:bodyPr lIns="0" rIns="90000" anchor="b"/>
          <a:lstStyle>
            <a:lvl1pPr algn="l">
              <a:defRPr sz="6000" b="1">
                <a:solidFill>
                  <a:srgbClr val="00A6E2"/>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5" cy="1155172"/>
          </a:xfrm>
          <a:prstGeom prst="rect">
            <a:avLst/>
          </a:prstGeom>
        </p:spPr>
        <p:txBody>
          <a:bodyPr lIns="0">
            <a:normAutofit/>
          </a:bodyPr>
          <a:lstStyle>
            <a:lvl1pPr marL="0" indent="0" algn="l">
              <a:buNone/>
              <a:defRPr sz="3000" b="1">
                <a:solidFill>
                  <a:srgbClr val="00A6E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3" name="Rectangle 12">
            <a:extLst>
              <a:ext uri="{FF2B5EF4-FFF2-40B4-BE49-F238E27FC236}">
                <a16:creationId xmlns:a16="http://schemas.microsoft.com/office/drawing/2014/main" id="{C03F878E-DE03-2942-B907-3CF8B4BF5BA7}"/>
              </a:ext>
            </a:extLst>
          </p:cNvPr>
          <p:cNvSpPr/>
          <p:nvPr userDrawn="1"/>
        </p:nvSpPr>
        <p:spPr>
          <a:xfrm>
            <a:off x="0" y="0"/>
            <a:ext cx="12192000" cy="441325"/>
          </a:xfrm>
          <a:prstGeom prst="rect">
            <a:avLst/>
          </a:prstGeom>
          <a:solidFill>
            <a:srgbClr val="00A6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065D9431-5C22-DF40-B12F-3B430B2D2AE1}"/>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9" name="Rectangle 8">
            <a:extLst>
              <a:ext uri="{FF2B5EF4-FFF2-40B4-BE49-F238E27FC236}">
                <a16:creationId xmlns:a16="http://schemas.microsoft.com/office/drawing/2014/main" id="{397678BD-869E-C64D-BBB5-DB38A6A8CF00}"/>
              </a:ext>
            </a:extLst>
          </p:cNvPr>
          <p:cNvSpPr/>
          <p:nvPr userDrawn="1"/>
        </p:nvSpPr>
        <p:spPr>
          <a:xfrm>
            <a:off x="0" y="6742113"/>
            <a:ext cx="12191999" cy="125999"/>
          </a:xfrm>
          <a:prstGeom prst="rect">
            <a:avLst/>
          </a:prstGeom>
          <a:solidFill>
            <a:srgbClr val="00A6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11">
            <a:extLst>
              <a:ext uri="{FF2B5EF4-FFF2-40B4-BE49-F238E27FC236}">
                <a16:creationId xmlns:a16="http://schemas.microsoft.com/office/drawing/2014/main" id="{EFAD923B-E667-FD45-B41A-12791D221D10}"/>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00A6E2"/>
                </a:solidFill>
              </a:defRPr>
            </a:lvl1pPr>
          </a:lstStyle>
          <a:p>
            <a:pPr lvl="0"/>
            <a:r>
              <a:rPr lang="en-GB" dirty="0"/>
              <a:t>Click to edit Master text styles</a:t>
            </a:r>
          </a:p>
        </p:txBody>
      </p:sp>
    </p:spTree>
    <p:extLst>
      <p:ext uri="{BB962C8B-B14F-4D97-AF65-F5344CB8AC3E}">
        <p14:creationId xmlns:p14="http://schemas.microsoft.com/office/powerpoint/2010/main" val="15490781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rmal Blu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005B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00A6E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3" name="Rectangle 12">
            <a:extLst>
              <a:ext uri="{FF2B5EF4-FFF2-40B4-BE49-F238E27FC236}">
                <a16:creationId xmlns:a16="http://schemas.microsoft.com/office/drawing/2014/main" id="{C03F878E-DE03-2942-B907-3CF8B4BF5BA7}"/>
              </a:ext>
            </a:extLst>
          </p:cNvPr>
          <p:cNvSpPr/>
          <p:nvPr userDrawn="1"/>
        </p:nvSpPr>
        <p:spPr>
          <a:xfrm>
            <a:off x="0" y="1"/>
            <a:ext cx="12192000" cy="452699"/>
          </a:xfrm>
          <a:prstGeom prst="rect">
            <a:avLst/>
          </a:prstGeom>
          <a:solidFill>
            <a:srgbClr val="00A6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20B24E7D-7F6A-0541-9FC9-D284AAA24340}"/>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6" name="Rectangle 15">
            <a:extLst>
              <a:ext uri="{FF2B5EF4-FFF2-40B4-BE49-F238E27FC236}">
                <a16:creationId xmlns:a16="http://schemas.microsoft.com/office/drawing/2014/main" id="{81441CAE-3F74-A749-B92B-BA7301BD3CC4}"/>
              </a:ext>
            </a:extLst>
          </p:cNvPr>
          <p:cNvSpPr/>
          <p:nvPr userDrawn="1"/>
        </p:nvSpPr>
        <p:spPr>
          <a:xfrm>
            <a:off x="0" y="6742113"/>
            <a:ext cx="12191999" cy="125999"/>
          </a:xfrm>
          <a:prstGeom prst="rect">
            <a:avLst/>
          </a:prstGeom>
          <a:solidFill>
            <a:srgbClr val="00A6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sp>
        <p:nvSpPr>
          <p:cNvPr id="17" name="Text Placeholder 11">
            <a:extLst>
              <a:ext uri="{FF2B5EF4-FFF2-40B4-BE49-F238E27FC236}">
                <a16:creationId xmlns:a16="http://schemas.microsoft.com/office/drawing/2014/main" id="{3986C3D8-75F2-AF4D-852E-617DA34AB6C7}"/>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00A6E2"/>
                </a:solidFill>
              </a:defRPr>
            </a:lvl1pPr>
          </a:lstStyle>
          <a:p>
            <a:pPr lvl="0"/>
            <a:r>
              <a:rPr lang="en-GB" dirty="0"/>
              <a:t>Click to edit Master text styles</a:t>
            </a:r>
          </a:p>
        </p:txBody>
      </p:sp>
    </p:spTree>
    <p:extLst>
      <p:ext uri="{BB962C8B-B14F-4D97-AF65-F5344CB8AC3E}">
        <p14:creationId xmlns:p14="http://schemas.microsoft.com/office/powerpoint/2010/main" val="15610249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ormal Purpl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821E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C7017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1" name="Rectangle 10">
            <a:extLst>
              <a:ext uri="{FF2B5EF4-FFF2-40B4-BE49-F238E27FC236}">
                <a16:creationId xmlns:a16="http://schemas.microsoft.com/office/drawing/2014/main" id="{B669F709-E7C3-C149-A260-3C4BD44CD5DB}"/>
              </a:ext>
            </a:extLst>
          </p:cNvPr>
          <p:cNvSpPr/>
          <p:nvPr userDrawn="1"/>
        </p:nvSpPr>
        <p:spPr>
          <a:xfrm>
            <a:off x="0" y="1"/>
            <a:ext cx="12192000" cy="452699"/>
          </a:xfrm>
          <a:prstGeom prst="rect">
            <a:avLst/>
          </a:prstGeom>
          <a:solidFill>
            <a:srgbClr val="C701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49C6C068-799F-5647-86FD-975D93E27D3F}"/>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7" name="Rectangle 16">
            <a:extLst>
              <a:ext uri="{FF2B5EF4-FFF2-40B4-BE49-F238E27FC236}">
                <a16:creationId xmlns:a16="http://schemas.microsoft.com/office/drawing/2014/main" id="{A9635ED3-5E00-7F4E-9AE5-AF4B24A44CF5}"/>
              </a:ext>
            </a:extLst>
          </p:cNvPr>
          <p:cNvSpPr/>
          <p:nvPr userDrawn="1"/>
        </p:nvSpPr>
        <p:spPr>
          <a:xfrm>
            <a:off x="0" y="6742113"/>
            <a:ext cx="12191999" cy="125999"/>
          </a:xfrm>
          <a:prstGeom prst="rect">
            <a:avLst/>
          </a:prstGeom>
          <a:solidFill>
            <a:srgbClr val="C701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sp>
        <p:nvSpPr>
          <p:cNvPr id="18" name="Text Placeholder 11">
            <a:extLst>
              <a:ext uri="{FF2B5EF4-FFF2-40B4-BE49-F238E27FC236}">
                <a16:creationId xmlns:a16="http://schemas.microsoft.com/office/drawing/2014/main" id="{77A12D8D-2172-A24B-A568-26FC3B4B283B}"/>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C7017F"/>
                </a:solidFill>
              </a:defRPr>
            </a:lvl1pPr>
          </a:lstStyle>
          <a:p>
            <a:pPr lvl="0"/>
            <a:r>
              <a:rPr lang="en-GB" dirty="0"/>
              <a:t>Click to edit Master text styles</a:t>
            </a:r>
          </a:p>
        </p:txBody>
      </p:sp>
    </p:spTree>
    <p:extLst>
      <p:ext uri="{BB962C8B-B14F-4D97-AF65-F5344CB8AC3E}">
        <p14:creationId xmlns:p14="http://schemas.microsoft.com/office/powerpoint/2010/main" val="23424682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old Orang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BB3F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1989138"/>
            <a:ext cx="11306173" cy="1848949"/>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5" cy="1155172"/>
          </a:xfrm>
          <a:prstGeom prst="rect">
            <a:avLst/>
          </a:prstGeom>
        </p:spPr>
        <p:txBody>
          <a:bodyPr lIns="0">
            <a:normAutofit/>
          </a:bodyPr>
          <a:lstStyle>
            <a:lvl1pPr marL="0" indent="0" algn="l">
              <a:buNone/>
              <a:defRPr sz="3000" b="1">
                <a:solidFill>
                  <a:srgbClr val="F07D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7" name="Rectangle 6">
            <a:extLst>
              <a:ext uri="{FF2B5EF4-FFF2-40B4-BE49-F238E27FC236}">
                <a16:creationId xmlns:a16="http://schemas.microsoft.com/office/drawing/2014/main" id="{33D2627D-3696-4F4C-8BC6-79103D22C236}"/>
              </a:ext>
            </a:extLst>
          </p:cNvPr>
          <p:cNvSpPr/>
          <p:nvPr userDrawn="1"/>
        </p:nvSpPr>
        <p:spPr>
          <a:xfrm>
            <a:off x="0" y="1"/>
            <a:ext cx="12192000" cy="452699"/>
          </a:xfrm>
          <a:prstGeom prst="rect">
            <a:avLst/>
          </a:prstGeom>
          <a:solidFill>
            <a:srgbClr val="F0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85871FCE-6DA7-5549-92C6-554D5232A266}"/>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0" name="Rectangle 9">
            <a:extLst>
              <a:ext uri="{FF2B5EF4-FFF2-40B4-BE49-F238E27FC236}">
                <a16:creationId xmlns:a16="http://schemas.microsoft.com/office/drawing/2014/main" id="{240039B7-FA62-F24C-BCFF-BA21679AD8B7}"/>
              </a:ext>
            </a:extLst>
          </p:cNvPr>
          <p:cNvSpPr/>
          <p:nvPr userDrawn="1"/>
        </p:nvSpPr>
        <p:spPr>
          <a:xfrm>
            <a:off x="0" y="6742113"/>
            <a:ext cx="12191999" cy="125999"/>
          </a:xfrm>
          <a:prstGeom prst="rect">
            <a:avLst/>
          </a:prstGeom>
          <a:solidFill>
            <a:srgbClr val="F0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sp>
        <p:nvSpPr>
          <p:cNvPr id="11" name="Text Placeholder 11">
            <a:extLst>
              <a:ext uri="{FF2B5EF4-FFF2-40B4-BE49-F238E27FC236}">
                <a16:creationId xmlns:a16="http://schemas.microsoft.com/office/drawing/2014/main" id="{E8DC3CBE-2843-1642-BD7A-5C7A9BC16E2C}"/>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F07D00"/>
                </a:solidFill>
              </a:defRPr>
            </a:lvl1pPr>
          </a:lstStyle>
          <a:p>
            <a:pPr lvl="0"/>
            <a:r>
              <a:rPr lang="en-GB" dirty="0"/>
              <a:t>Click to edit Master text styles</a:t>
            </a:r>
          </a:p>
        </p:txBody>
      </p:sp>
    </p:spTree>
    <p:extLst>
      <p:ext uri="{BB962C8B-B14F-4D97-AF65-F5344CB8AC3E}">
        <p14:creationId xmlns:p14="http://schemas.microsoft.com/office/powerpoint/2010/main" val="3261654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Presentation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DF23B6-683D-2B48-8B2D-8FF423A50C05}"/>
              </a:ext>
            </a:extLst>
          </p:cNvPr>
          <p:cNvSpPr/>
          <p:nvPr userDrawn="1"/>
        </p:nvSpPr>
        <p:spPr>
          <a:xfrm>
            <a:off x="0" y="441326"/>
            <a:ext cx="12191999" cy="6300786"/>
          </a:xfrm>
          <a:prstGeom prst="rect">
            <a:avLst/>
          </a:prstGeom>
          <a:solidFill>
            <a:srgbClr val="E6005B"/>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E6005B"/>
              </a:solidFill>
            </a:endParaRPr>
          </a:p>
        </p:txBody>
      </p:sp>
      <p:sp>
        <p:nvSpPr>
          <p:cNvPr id="2" name="Title 1">
            <a:extLst>
              <a:ext uri="{FF2B5EF4-FFF2-40B4-BE49-F238E27FC236}">
                <a16:creationId xmlns:a16="http://schemas.microsoft.com/office/drawing/2014/main" id="{8E7E7F3C-6AC2-084C-81DA-BE9E4A815A32}"/>
              </a:ext>
            </a:extLst>
          </p:cNvPr>
          <p:cNvSpPr>
            <a:spLocks noGrp="1"/>
          </p:cNvSpPr>
          <p:nvPr>
            <p:ph type="ctrTitle"/>
          </p:nvPr>
        </p:nvSpPr>
        <p:spPr>
          <a:xfrm>
            <a:off x="442912" y="1989138"/>
            <a:ext cx="11306175" cy="1848949"/>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AC3D8BCC-A8A8-F640-A027-5BF8353F717B}"/>
              </a:ext>
            </a:extLst>
          </p:cNvPr>
          <p:cNvSpPr>
            <a:spLocks noGrp="1"/>
          </p:cNvSpPr>
          <p:nvPr>
            <p:ph type="subTitle" idx="1"/>
          </p:nvPr>
        </p:nvSpPr>
        <p:spPr>
          <a:xfrm>
            <a:off x="442912" y="4015578"/>
            <a:ext cx="11306175" cy="1155172"/>
          </a:xfrm>
          <a:prstGeom prst="rect">
            <a:avLst/>
          </a:prstGeom>
        </p:spPr>
        <p:txBody>
          <a:bodyPr lIns="0">
            <a:normAutofit/>
          </a:bodyPr>
          <a:lstStyle>
            <a:lvl1pPr marL="0" indent="0" algn="l">
              <a:buNone/>
              <a:defRPr sz="3000" b="1">
                <a:solidFill>
                  <a:srgbClr val="9E043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4" name="Picture 3">
            <a:extLst>
              <a:ext uri="{FF2B5EF4-FFF2-40B4-BE49-F238E27FC236}">
                <a16:creationId xmlns:a16="http://schemas.microsoft.com/office/drawing/2014/main" id="{EE19FAFA-C3E1-0844-82DB-27D43E467A6B}"/>
              </a:ext>
            </a:extLst>
          </p:cNvPr>
          <p:cNvPicPr>
            <a:picLocks noChangeAspect="1"/>
          </p:cNvPicPr>
          <p:nvPr userDrawn="1"/>
        </p:nvPicPr>
        <p:blipFill>
          <a:blip r:embed="rId2"/>
          <a:stretch>
            <a:fillRect/>
          </a:stretch>
        </p:blipFill>
        <p:spPr>
          <a:xfrm>
            <a:off x="442913" y="800100"/>
            <a:ext cx="3427412" cy="1009958"/>
          </a:xfrm>
          <a:prstGeom prst="rect">
            <a:avLst/>
          </a:prstGeom>
        </p:spPr>
      </p:pic>
      <p:sp>
        <p:nvSpPr>
          <p:cNvPr id="15" name="Date Placeholder 3">
            <a:extLst>
              <a:ext uri="{FF2B5EF4-FFF2-40B4-BE49-F238E27FC236}">
                <a16:creationId xmlns:a16="http://schemas.microsoft.com/office/drawing/2014/main" id="{F86CB3D1-E135-FD4F-A056-483535DECE88}"/>
              </a:ext>
            </a:extLst>
          </p:cNvPr>
          <p:cNvSpPr>
            <a:spLocks noGrp="1"/>
          </p:cNvSpPr>
          <p:nvPr>
            <p:ph type="dt" sz="half" idx="10"/>
          </p:nvPr>
        </p:nvSpPr>
        <p:spPr>
          <a:xfrm>
            <a:off x="6275386" y="6057899"/>
            <a:ext cx="5473701" cy="358775"/>
          </a:xfrm>
          <a:prstGeom prst="rect">
            <a:avLst/>
          </a:prstGeom>
        </p:spPr>
        <p:txBody>
          <a:bodyPr lIns="0" tIns="0" rIns="0" bIns="0" anchor="b" anchorCtr="0"/>
          <a:lstStyle>
            <a:lvl1pPr algn="r">
              <a:defRPr>
                <a:solidFill>
                  <a:srgbClr val="9E043D"/>
                </a:solidFill>
                <a:latin typeface="Arial" panose="020B0604020202020204" pitchFamily="34" charset="0"/>
                <a:cs typeface="Arial" panose="020B0604020202020204" pitchFamily="34" charset="0"/>
              </a:defRPr>
            </a:lvl1pPr>
          </a:lstStyle>
          <a:p>
            <a:fld id="{197342E9-89D0-D246-B0E5-635614E13D75}" type="datetime1">
              <a:rPr lang="en-GB" smtClean="0"/>
              <a:pPr/>
              <a:t>27/09/2023</a:t>
            </a:fld>
            <a:endParaRPr lang="en-US" dirty="0"/>
          </a:p>
        </p:txBody>
      </p:sp>
    </p:spTree>
    <p:extLst>
      <p:ext uri="{BB962C8B-B14F-4D97-AF65-F5344CB8AC3E}">
        <p14:creationId xmlns:p14="http://schemas.microsoft.com/office/powerpoint/2010/main" val="3347986713"/>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old Purpl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C701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821E6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7" name="Rectangle 6">
            <a:extLst>
              <a:ext uri="{FF2B5EF4-FFF2-40B4-BE49-F238E27FC236}">
                <a16:creationId xmlns:a16="http://schemas.microsoft.com/office/drawing/2014/main" id="{66867788-B905-9E45-B992-B2C5D2894330}"/>
              </a:ext>
            </a:extLst>
          </p:cNvPr>
          <p:cNvSpPr/>
          <p:nvPr userDrawn="1"/>
        </p:nvSpPr>
        <p:spPr>
          <a:xfrm>
            <a:off x="0" y="1"/>
            <a:ext cx="12192000" cy="452699"/>
          </a:xfrm>
          <a:prstGeom prst="rect">
            <a:avLst/>
          </a:prstGeom>
          <a:solidFill>
            <a:srgbClr val="821E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6651983-37A2-2345-917B-4559D70F4392}"/>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0" name="Rectangle 9">
            <a:extLst>
              <a:ext uri="{FF2B5EF4-FFF2-40B4-BE49-F238E27FC236}">
                <a16:creationId xmlns:a16="http://schemas.microsoft.com/office/drawing/2014/main" id="{089B5E4C-2015-A748-95FB-CF22799B0CD6}"/>
              </a:ext>
            </a:extLst>
          </p:cNvPr>
          <p:cNvSpPr/>
          <p:nvPr userDrawn="1"/>
        </p:nvSpPr>
        <p:spPr>
          <a:xfrm>
            <a:off x="0" y="6742113"/>
            <a:ext cx="12191999" cy="125999"/>
          </a:xfrm>
          <a:prstGeom prst="rect">
            <a:avLst/>
          </a:prstGeom>
          <a:solidFill>
            <a:srgbClr val="821E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sp>
        <p:nvSpPr>
          <p:cNvPr id="11" name="Text Placeholder 11">
            <a:extLst>
              <a:ext uri="{FF2B5EF4-FFF2-40B4-BE49-F238E27FC236}">
                <a16:creationId xmlns:a16="http://schemas.microsoft.com/office/drawing/2014/main" id="{946CC34B-1499-F541-84B4-B09C59E3E203}"/>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821E69"/>
                </a:solidFill>
              </a:defRPr>
            </a:lvl1pPr>
          </a:lstStyle>
          <a:p>
            <a:pPr lvl="0"/>
            <a:r>
              <a:rPr lang="en-GB" dirty="0"/>
              <a:t>Click to edit Master text styles</a:t>
            </a:r>
          </a:p>
        </p:txBody>
      </p:sp>
    </p:spTree>
    <p:extLst>
      <p:ext uri="{BB962C8B-B14F-4D97-AF65-F5344CB8AC3E}">
        <p14:creationId xmlns:p14="http://schemas.microsoft.com/office/powerpoint/2010/main" val="17268365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asual Green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6D95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C7D53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7" name="Rectangle 6">
            <a:extLst>
              <a:ext uri="{FF2B5EF4-FFF2-40B4-BE49-F238E27FC236}">
                <a16:creationId xmlns:a16="http://schemas.microsoft.com/office/drawing/2014/main" id="{BF3AFFF2-502D-054E-B5DC-66A77A6B8A6E}"/>
              </a:ext>
            </a:extLst>
          </p:cNvPr>
          <p:cNvSpPr/>
          <p:nvPr userDrawn="1"/>
        </p:nvSpPr>
        <p:spPr>
          <a:xfrm>
            <a:off x="0" y="1"/>
            <a:ext cx="12192000" cy="452699"/>
          </a:xfrm>
          <a:prstGeom prst="rect">
            <a:avLst/>
          </a:prstGeom>
          <a:solidFill>
            <a:srgbClr val="C7D5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3E73C732-A419-E840-970E-326B7FDD4684}"/>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0" name="Rectangle 9">
            <a:extLst>
              <a:ext uri="{FF2B5EF4-FFF2-40B4-BE49-F238E27FC236}">
                <a16:creationId xmlns:a16="http://schemas.microsoft.com/office/drawing/2014/main" id="{84D91E44-21DE-A842-8B5E-6AD38E86E746}"/>
              </a:ext>
            </a:extLst>
          </p:cNvPr>
          <p:cNvSpPr/>
          <p:nvPr userDrawn="1"/>
        </p:nvSpPr>
        <p:spPr>
          <a:xfrm>
            <a:off x="0" y="6742113"/>
            <a:ext cx="12191999" cy="125999"/>
          </a:xfrm>
          <a:prstGeom prst="rect">
            <a:avLst/>
          </a:prstGeom>
          <a:solidFill>
            <a:srgbClr val="C7D5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sp>
        <p:nvSpPr>
          <p:cNvPr id="11" name="Text Placeholder 11">
            <a:extLst>
              <a:ext uri="{FF2B5EF4-FFF2-40B4-BE49-F238E27FC236}">
                <a16:creationId xmlns:a16="http://schemas.microsoft.com/office/drawing/2014/main" id="{69BF5122-5B53-AF4A-BB6D-678ABD2D40EF}"/>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C7D533"/>
                </a:solidFill>
              </a:defRPr>
            </a:lvl1pPr>
          </a:lstStyle>
          <a:p>
            <a:pPr lvl="0"/>
            <a:r>
              <a:rPr lang="en-GB" dirty="0"/>
              <a:t>Click to edit Master text styles</a:t>
            </a:r>
          </a:p>
        </p:txBody>
      </p:sp>
    </p:spTree>
    <p:extLst>
      <p:ext uri="{BB962C8B-B14F-4D97-AF65-F5344CB8AC3E}">
        <p14:creationId xmlns:p14="http://schemas.microsoft.com/office/powerpoint/2010/main" val="22726012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asual Orang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F0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BB3F0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7" name="Rectangle 6">
            <a:extLst>
              <a:ext uri="{FF2B5EF4-FFF2-40B4-BE49-F238E27FC236}">
                <a16:creationId xmlns:a16="http://schemas.microsoft.com/office/drawing/2014/main" id="{37898AC0-B7CB-074A-816A-237E0E868E59}"/>
              </a:ext>
            </a:extLst>
          </p:cNvPr>
          <p:cNvSpPr/>
          <p:nvPr userDrawn="1"/>
        </p:nvSpPr>
        <p:spPr>
          <a:xfrm>
            <a:off x="0" y="1"/>
            <a:ext cx="12192000" cy="452699"/>
          </a:xfrm>
          <a:prstGeom prst="rect">
            <a:avLst/>
          </a:prstGeom>
          <a:solidFill>
            <a:srgbClr val="BB3F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F0A60D5D-4AC5-424B-9227-98890EF5464D}"/>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0" name="Rectangle 9">
            <a:extLst>
              <a:ext uri="{FF2B5EF4-FFF2-40B4-BE49-F238E27FC236}">
                <a16:creationId xmlns:a16="http://schemas.microsoft.com/office/drawing/2014/main" id="{03636DE5-A460-F448-BC8B-A823C89548EA}"/>
              </a:ext>
            </a:extLst>
          </p:cNvPr>
          <p:cNvSpPr/>
          <p:nvPr userDrawn="1"/>
        </p:nvSpPr>
        <p:spPr>
          <a:xfrm>
            <a:off x="0" y="6742113"/>
            <a:ext cx="12191999" cy="125999"/>
          </a:xfrm>
          <a:prstGeom prst="rect">
            <a:avLst/>
          </a:prstGeom>
          <a:solidFill>
            <a:srgbClr val="BB3F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sp>
        <p:nvSpPr>
          <p:cNvPr id="11" name="Text Placeholder 11">
            <a:extLst>
              <a:ext uri="{FF2B5EF4-FFF2-40B4-BE49-F238E27FC236}">
                <a16:creationId xmlns:a16="http://schemas.microsoft.com/office/drawing/2014/main" id="{0E93626E-75D3-2946-9E24-B1657D8181F5}"/>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BB3F07"/>
                </a:solidFill>
              </a:defRPr>
            </a:lvl1pPr>
          </a:lstStyle>
          <a:p>
            <a:pPr lvl="0"/>
            <a:r>
              <a:rPr lang="en-GB" dirty="0"/>
              <a:t>Click to edit Master text styles</a:t>
            </a:r>
          </a:p>
        </p:txBody>
      </p:sp>
    </p:spTree>
    <p:extLst>
      <p:ext uri="{BB962C8B-B14F-4D97-AF65-F5344CB8AC3E}">
        <p14:creationId xmlns:p14="http://schemas.microsoft.com/office/powerpoint/2010/main" val="24762473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asual Orang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E6005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7" name="Rectangle 6">
            <a:extLst>
              <a:ext uri="{FF2B5EF4-FFF2-40B4-BE49-F238E27FC236}">
                <a16:creationId xmlns:a16="http://schemas.microsoft.com/office/drawing/2014/main" id="{37898AC0-B7CB-074A-816A-237E0E868E59}"/>
              </a:ext>
            </a:extLst>
          </p:cNvPr>
          <p:cNvSpPr/>
          <p:nvPr userDrawn="1"/>
        </p:nvSpPr>
        <p:spPr>
          <a:xfrm>
            <a:off x="0" y="1"/>
            <a:ext cx="12192000" cy="452699"/>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F0A60D5D-4AC5-424B-9227-98890EF5464D}"/>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0" name="Rectangle 9">
            <a:extLst>
              <a:ext uri="{FF2B5EF4-FFF2-40B4-BE49-F238E27FC236}">
                <a16:creationId xmlns:a16="http://schemas.microsoft.com/office/drawing/2014/main" id="{03636DE5-A460-F448-BC8B-A823C89548EA}"/>
              </a:ext>
            </a:extLst>
          </p:cNvPr>
          <p:cNvSpPr/>
          <p:nvPr userDrawn="1"/>
        </p:nvSpPr>
        <p:spPr>
          <a:xfrm>
            <a:off x="0" y="6742113"/>
            <a:ext cx="12191999" cy="125999"/>
          </a:xfrm>
          <a:prstGeom prst="rect">
            <a:avLst/>
          </a:prstGeom>
          <a:solidFill>
            <a:srgbClr val="BB3F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sp>
        <p:nvSpPr>
          <p:cNvPr id="11" name="Text Placeholder 11">
            <a:extLst>
              <a:ext uri="{FF2B5EF4-FFF2-40B4-BE49-F238E27FC236}">
                <a16:creationId xmlns:a16="http://schemas.microsoft.com/office/drawing/2014/main" id="{0E93626E-75D3-2946-9E24-B1657D8181F5}"/>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Tree>
    <p:extLst>
      <p:ext uri="{BB962C8B-B14F-4D97-AF65-F5344CB8AC3E}">
        <p14:creationId xmlns:p14="http://schemas.microsoft.com/office/powerpoint/2010/main" val="33699656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Casual Orang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EC6D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E6005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7" name="Rectangle 6">
            <a:extLst>
              <a:ext uri="{FF2B5EF4-FFF2-40B4-BE49-F238E27FC236}">
                <a16:creationId xmlns:a16="http://schemas.microsoft.com/office/drawing/2014/main" id="{37898AC0-B7CB-074A-816A-237E0E868E59}"/>
              </a:ext>
            </a:extLst>
          </p:cNvPr>
          <p:cNvSpPr/>
          <p:nvPr userDrawn="1"/>
        </p:nvSpPr>
        <p:spPr>
          <a:xfrm>
            <a:off x="0" y="1"/>
            <a:ext cx="12192000" cy="452699"/>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F0A60D5D-4AC5-424B-9227-98890EF5464D}"/>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0" name="Rectangle 9">
            <a:extLst>
              <a:ext uri="{FF2B5EF4-FFF2-40B4-BE49-F238E27FC236}">
                <a16:creationId xmlns:a16="http://schemas.microsoft.com/office/drawing/2014/main" id="{03636DE5-A460-F448-BC8B-A823C89548EA}"/>
              </a:ext>
            </a:extLst>
          </p:cNvPr>
          <p:cNvSpPr/>
          <p:nvPr userDrawn="1"/>
        </p:nvSpPr>
        <p:spPr>
          <a:xfrm>
            <a:off x="0" y="6742113"/>
            <a:ext cx="12191999" cy="125999"/>
          </a:xfrm>
          <a:prstGeom prst="rect">
            <a:avLst/>
          </a:prstGeom>
          <a:solidFill>
            <a:srgbClr val="BB3F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sp>
        <p:nvSpPr>
          <p:cNvPr id="11" name="Text Placeholder 11">
            <a:extLst>
              <a:ext uri="{FF2B5EF4-FFF2-40B4-BE49-F238E27FC236}">
                <a16:creationId xmlns:a16="http://schemas.microsoft.com/office/drawing/2014/main" id="{0E93626E-75D3-2946-9E24-B1657D8181F5}"/>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Tree>
    <p:extLst>
      <p:ext uri="{BB962C8B-B14F-4D97-AF65-F5344CB8AC3E}">
        <p14:creationId xmlns:p14="http://schemas.microsoft.com/office/powerpoint/2010/main" val="4017957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Casual Orang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B5B0A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7" name="Rectangle 6">
            <a:extLst>
              <a:ext uri="{FF2B5EF4-FFF2-40B4-BE49-F238E27FC236}">
                <a16:creationId xmlns:a16="http://schemas.microsoft.com/office/drawing/2014/main" id="{37898AC0-B7CB-074A-816A-237E0E868E59}"/>
              </a:ext>
            </a:extLst>
          </p:cNvPr>
          <p:cNvSpPr/>
          <p:nvPr userDrawn="1"/>
        </p:nvSpPr>
        <p:spPr>
          <a:xfrm>
            <a:off x="0" y="1"/>
            <a:ext cx="12192000" cy="452699"/>
          </a:xfrm>
          <a:prstGeom prst="rect">
            <a:avLst/>
          </a:prstGeom>
          <a:solidFill>
            <a:srgbClr val="B5B0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F0A60D5D-4AC5-424B-9227-98890EF5464D}"/>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0" name="Rectangle 9">
            <a:extLst>
              <a:ext uri="{FF2B5EF4-FFF2-40B4-BE49-F238E27FC236}">
                <a16:creationId xmlns:a16="http://schemas.microsoft.com/office/drawing/2014/main" id="{03636DE5-A460-F448-BC8B-A823C89548EA}"/>
              </a:ext>
            </a:extLst>
          </p:cNvPr>
          <p:cNvSpPr/>
          <p:nvPr userDrawn="1"/>
        </p:nvSpPr>
        <p:spPr>
          <a:xfrm>
            <a:off x="0" y="6742113"/>
            <a:ext cx="12191999" cy="125999"/>
          </a:xfrm>
          <a:prstGeom prst="rect">
            <a:avLst/>
          </a:prstGeom>
          <a:solidFill>
            <a:srgbClr val="BB3F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sp>
        <p:nvSpPr>
          <p:cNvPr id="11" name="Text Placeholder 11">
            <a:extLst>
              <a:ext uri="{FF2B5EF4-FFF2-40B4-BE49-F238E27FC236}">
                <a16:creationId xmlns:a16="http://schemas.microsoft.com/office/drawing/2014/main" id="{0E93626E-75D3-2946-9E24-B1657D8181F5}"/>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B5B0AC"/>
                </a:solidFill>
              </a:defRPr>
            </a:lvl1pPr>
          </a:lstStyle>
          <a:p>
            <a:pPr lvl="0"/>
            <a:r>
              <a:rPr lang="en-GB" dirty="0"/>
              <a:t>Click to edit Master text styles</a:t>
            </a:r>
          </a:p>
        </p:txBody>
      </p:sp>
    </p:spTree>
    <p:extLst>
      <p:ext uri="{BB962C8B-B14F-4D97-AF65-F5344CB8AC3E}">
        <p14:creationId xmlns:p14="http://schemas.microsoft.com/office/powerpoint/2010/main" val="8712040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6B90F54-2FD9-B744-B972-C1D92C843C23}"/>
              </a:ext>
            </a:extLst>
          </p:cNvPr>
          <p:cNvSpPr/>
          <p:nvPr userDrawn="1"/>
        </p:nvSpPr>
        <p:spPr>
          <a:xfrm>
            <a:off x="1" y="431386"/>
            <a:ext cx="12191999" cy="6300787"/>
          </a:xfrm>
          <a:prstGeom prst="rect">
            <a:avLst/>
          </a:prstGeom>
          <a:solidFill>
            <a:srgbClr val="E5E5E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C04446B3-A205-CB44-8165-EDDF1073E3F0}"/>
              </a:ext>
            </a:extLst>
          </p:cNvPr>
          <p:cNvPicPr>
            <a:picLocks noChangeAspect="1"/>
          </p:cNvPicPr>
          <p:nvPr userDrawn="1"/>
        </p:nvPicPr>
        <p:blipFill>
          <a:blip r:embed="rId2"/>
          <a:stretch>
            <a:fillRect/>
          </a:stretch>
        </p:blipFill>
        <p:spPr>
          <a:xfrm>
            <a:off x="442913" y="800100"/>
            <a:ext cx="3427412" cy="1009958"/>
          </a:xfrm>
          <a:prstGeom prst="rect">
            <a:avLst/>
          </a:prstGeom>
        </p:spPr>
      </p:pic>
      <p:sp>
        <p:nvSpPr>
          <p:cNvPr id="6" name="TextBox 5">
            <a:extLst>
              <a:ext uri="{FF2B5EF4-FFF2-40B4-BE49-F238E27FC236}">
                <a16:creationId xmlns:a16="http://schemas.microsoft.com/office/drawing/2014/main" id="{7D96A658-0183-444F-91C4-2F380978AAE1}"/>
              </a:ext>
            </a:extLst>
          </p:cNvPr>
          <p:cNvSpPr txBox="1"/>
          <p:nvPr userDrawn="1"/>
        </p:nvSpPr>
        <p:spPr>
          <a:xfrm>
            <a:off x="442913" y="2024062"/>
            <a:ext cx="11306175" cy="1814024"/>
          </a:xfrm>
          <a:prstGeom prst="rect">
            <a:avLst/>
          </a:prstGeom>
          <a:noFill/>
        </p:spPr>
        <p:txBody>
          <a:bodyPr wrap="square" lIns="0" tIns="0" rIns="0" bIns="0" rtlCol="0" anchor="b" anchorCtr="0">
            <a:normAutofit/>
          </a:bodyPr>
          <a:lstStyle/>
          <a:p>
            <a:pPr algn="l"/>
            <a:r>
              <a:rPr lang="en-US" sz="6000" b="1" dirty="0">
                <a:solidFill>
                  <a:srgbClr val="E6005B"/>
                </a:solidFill>
              </a:rPr>
              <a:t>Thank you</a:t>
            </a:r>
          </a:p>
        </p:txBody>
      </p:sp>
    </p:spTree>
    <p:extLst>
      <p:ext uri="{BB962C8B-B14F-4D97-AF65-F5344CB8AC3E}">
        <p14:creationId xmlns:p14="http://schemas.microsoft.com/office/powerpoint/2010/main" val="16596295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esentation End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D73252D-FA87-8946-98E6-F10F7EFB191B}"/>
              </a:ext>
            </a:extLst>
          </p:cNvPr>
          <p:cNvSpPr/>
          <p:nvPr userDrawn="1"/>
        </p:nvSpPr>
        <p:spPr>
          <a:xfrm>
            <a:off x="0" y="441326"/>
            <a:ext cx="12191999" cy="6300786"/>
          </a:xfrm>
          <a:prstGeom prst="rect">
            <a:avLst/>
          </a:prstGeom>
          <a:solidFill>
            <a:srgbClr val="E6005B"/>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E6005B"/>
              </a:solidFill>
            </a:endParaRPr>
          </a:p>
        </p:txBody>
      </p:sp>
      <p:pic>
        <p:nvPicPr>
          <p:cNvPr id="10" name="Picture 9">
            <a:extLst>
              <a:ext uri="{FF2B5EF4-FFF2-40B4-BE49-F238E27FC236}">
                <a16:creationId xmlns:a16="http://schemas.microsoft.com/office/drawing/2014/main" id="{146BD13E-6F12-BA45-881A-F273DAED034A}"/>
              </a:ext>
            </a:extLst>
          </p:cNvPr>
          <p:cNvPicPr>
            <a:picLocks noChangeAspect="1"/>
          </p:cNvPicPr>
          <p:nvPr userDrawn="1"/>
        </p:nvPicPr>
        <p:blipFill>
          <a:blip r:embed="rId2"/>
          <a:stretch>
            <a:fillRect/>
          </a:stretch>
        </p:blipFill>
        <p:spPr>
          <a:xfrm>
            <a:off x="442913" y="800100"/>
            <a:ext cx="3427412" cy="1009958"/>
          </a:xfrm>
          <a:prstGeom prst="rect">
            <a:avLst/>
          </a:prstGeom>
        </p:spPr>
      </p:pic>
      <p:sp>
        <p:nvSpPr>
          <p:cNvPr id="2" name="TextBox 1">
            <a:extLst>
              <a:ext uri="{FF2B5EF4-FFF2-40B4-BE49-F238E27FC236}">
                <a16:creationId xmlns:a16="http://schemas.microsoft.com/office/drawing/2014/main" id="{DEE1A0BD-8134-9B4A-AE3E-E7C0EECCD029}"/>
              </a:ext>
            </a:extLst>
          </p:cNvPr>
          <p:cNvSpPr txBox="1"/>
          <p:nvPr userDrawn="1"/>
        </p:nvSpPr>
        <p:spPr>
          <a:xfrm>
            <a:off x="442913" y="2024062"/>
            <a:ext cx="11306175" cy="1814024"/>
          </a:xfrm>
          <a:prstGeom prst="rect">
            <a:avLst/>
          </a:prstGeom>
          <a:noFill/>
        </p:spPr>
        <p:txBody>
          <a:bodyPr wrap="square" lIns="0" tIns="0" rIns="0" bIns="0" rtlCol="0" anchor="b" anchorCtr="0">
            <a:normAutofit/>
          </a:bodyPr>
          <a:lstStyle/>
          <a:p>
            <a:pPr algn="l"/>
            <a:r>
              <a:rPr lang="en-US" sz="6000" b="1" dirty="0">
                <a:solidFill>
                  <a:srgbClr val="9E043D"/>
                </a:solidFill>
              </a:rPr>
              <a:t>Thank you</a:t>
            </a:r>
          </a:p>
        </p:txBody>
      </p:sp>
    </p:spTree>
    <p:extLst>
      <p:ext uri="{BB962C8B-B14F-4D97-AF65-F5344CB8AC3E}">
        <p14:creationId xmlns:p14="http://schemas.microsoft.com/office/powerpoint/2010/main" val="2872454524"/>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9818EEC-D27C-9844-8F9A-431793B5929C}"/>
              </a:ext>
            </a:extLst>
          </p:cNvPr>
          <p:cNvSpPr/>
          <p:nvPr userDrawn="1"/>
        </p:nvSpPr>
        <p:spPr>
          <a:xfrm>
            <a:off x="0" y="441325"/>
            <a:ext cx="12191999" cy="6300787"/>
          </a:xfrm>
          <a:prstGeom prst="rect">
            <a:avLst/>
          </a:prstGeom>
          <a:solidFill>
            <a:srgbClr val="6F6258"/>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DFE3E8BC-7439-0742-A9FC-77BBB38EF7AF}"/>
              </a:ext>
            </a:extLst>
          </p:cNvPr>
          <p:cNvPicPr>
            <a:picLocks noChangeAspect="1"/>
          </p:cNvPicPr>
          <p:nvPr userDrawn="1"/>
        </p:nvPicPr>
        <p:blipFill>
          <a:blip r:embed="rId2"/>
          <a:stretch>
            <a:fillRect/>
          </a:stretch>
        </p:blipFill>
        <p:spPr>
          <a:xfrm>
            <a:off x="442913" y="800100"/>
            <a:ext cx="3427412" cy="1009958"/>
          </a:xfrm>
          <a:prstGeom prst="rect">
            <a:avLst/>
          </a:prstGeom>
        </p:spPr>
      </p:pic>
      <p:sp>
        <p:nvSpPr>
          <p:cNvPr id="9" name="TextBox 8">
            <a:extLst>
              <a:ext uri="{FF2B5EF4-FFF2-40B4-BE49-F238E27FC236}">
                <a16:creationId xmlns:a16="http://schemas.microsoft.com/office/drawing/2014/main" id="{C3E62ECB-71C5-2342-A1AF-B7DAA1E1B964}"/>
              </a:ext>
            </a:extLst>
          </p:cNvPr>
          <p:cNvSpPr txBox="1"/>
          <p:nvPr userDrawn="1"/>
        </p:nvSpPr>
        <p:spPr>
          <a:xfrm>
            <a:off x="442913" y="2024062"/>
            <a:ext cx="11306175" cy="1814024"/>
          </a:xfrm>
          <a:prstGeom prst="rect">
            <a:avLst/>
          </a:prstGeom>
          <a:noFill/>
        </p:spPr>
        <p:txBody>
          <a:bodyPr wrap="square" lIns="0" tIns="0" rIns="0" bIns="0" rtlCol="0" anchor="b" anchorCtr="0">
            <a:normAutofit/>
          </a:bodyPr>
          <a:lstStyle/>
          <a:p>
            <a:pPr algn="l"/>
            <a:r>
              <a:rPr lang="en-US" sz="6000" b="1" dirty="0">
                <a:solidFill>
                  <a:schemeClr val="bg1"/>
                </a:solidFill>
              </a:rPr>
              <a:t>Thank you</a:t>
            </a:r>
          </a:p>
        </p:txBody>
      </p:sp>
    </p:spTree>
    <p:extLst>
      <p:ext uri="{BB962C8B-B14F-4D97-AF65-F5344CB8AC3E}">
        <p14:creationId xmlns:p14="http://schemas.microsoft.com/office/powerpoint/2010/main" val="3439493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Presentation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DF23B6-683D-2B48-8B2D-8FF423A50C05}"/>
              </a:ext>
            </a:extLst>
          </p:cNvPr>
          <p:cNvSpPr/>
          <p:nvPr userDrawn="1"/>
        </p:nvSpPr>
        <p:spPr>
          <a:xfrm>
            <a:off x="0" y="441325"/>
            <a:ext cx="12191999" cy="6300787"/>
          </a:xfrm>
          <a:prstGeom prst="rect">
            <a:avLst/>
          </a:prstGeom>
          <a:solidFill>
            <a:srgbClr val="6F6258"/>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E7E7F3C-6AC2-084C-81DA-BE9E4A815A32}"/>
              </a:ext>
            </a:extLst>
          </p:cNvPr>
          <p:cNvSpPr>
            <a:spLocks noGrp="1"/>
          </p:cNvSpPr>
          <p:nvPr>
            <p:ph type="ctrTitle"/>
          </p:nvPr>
        </p:nvSpPr>
        <p:spPr>
          <a:xfrm>
            <a:off x="442912" y="1989138"/>
            <a:ext cx="11306175" cy="1848949"/>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AC3D8BCC-A8A8-F640-A027-5BF8353F717B}"/>
              </a:ext>
            </a:extLst>
          </p:cNvPr>
          <p:cNvSpPr>
            <a:spLocks noGrp="1"/>
          </p:cNvSpPr>
          <p:nvPr>
            <p:ph type="subTitle" idx="1"/>
          </p:nvPr>
        </p:nvSpPr>
        <p:spPr>
          <a:xfrm>
            <a:off x="442913" y="4015578"/>
            <a:ext cx="11306175" cy="1155172"/>
          </a:xfrm>
          <a:prstGeom prst="rect">
            <a:avLst/>
          </a:prstGeom>
        </p:spPr>
        <p:txBody>
          <a:bodyPr lIns="0">
            <a:normAutofit/>
          </a:bodyPr>
          <a:lstStyle>
            <a:lvl1pPr marL="0" indent="0" algn="l">
              <a:buNone/>
              <a:defRPr sz="3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1" name="Date Placeholder 3">
            <a:extLst>
              <a:ext uri="{FF2B5EF4-FFF2-40B4-BE49-F238E27FC236}">
                <a16:creationId xmlns:a16="http://schemas.microsoft.com/office/drawing/2014/main" id="{407DCF46-D938-064E-964C-1B90111009F0}"/>
              </a:ext>
            </a:extLst>
          </p:cNvPr>
          <p:cNvSpPr>
            <a:spLocks noGrp="1"/>
          </p:cNvSpPr>
          <p:nvPr>
            <p:ph type="dt" sz="half" idx="10"/>
          </p:nvPr>
        </p:nvSpPr>
        <p:spPr>
          <a:xfrm>
            <a:off x="6275388" y="6057899"/>
            <a:ext cx="5473699" cy="358775"/>
          </a:xfrm>
          <a:prstGeom prst="rect">
            <a:avLst/>
          </a:prstGeom>
        </p:spPr>
        <p:txBody>
          <a:bodyPr lIns="0" tIns="0" rIns="0" bIns="0" anchor="b" anchorCtr="0"/>
          <a:lstStyle>
            <a:lvl1pPr algn="r">
              <a:defRPr>
                <a:solidFill>
                  <a:schemeClr val="bg1"/>
                </a:solidFill>
                <a:latin typeface="Arial" panose="020B0604020202020204" pitchFamily="34" charset="0"/>
                <a:cs typeface="Arial" panose="020B0604020202020204" pitchFamily="34" charset="0"/>
              </a:defRPr>
            </a:lvl1pPr>
          </a:lstStyle>
          <a:p>
            <a:fld id="{197342E9-89D0-D246-B0E5-635614E13D75}" type="datetime1">
              <a:rPr lang="en-GB" smtClean="0"/>
              <a:pPr/>
              <a:t>27/09/2023</a:t>
            </a:fld>
            <a:endParaRPr lang="en-US" dirty="0"/>
          </a:p>
        </p:txBody>
      </p:sp>
      <p:pic>
        <p:nvPicPr>
          <p:cNvPr id="15" name="Picture 14">
            <a:extLst>
              <a:ext uri="{FF2B5EF4-FFF2-40B4-BE49-F238E27FC236}">
                <a16:creationId xmlns:a16="http://schemas.microsoft.com/office/drawing/2014/main" id="{2BEE9E80-8FF0-8441-B362-4623AB9E8A1D}"/>
              </a:ext>
            </a:extLst>
          </p:cNvPr>
          <p:cNvPicPr>
            <a:picLocks noChangeAspect="1"/>
          </p:cNvPicPr>
          <p:nvPr userDrawn="1"/>
        </p:nvPicPr>
        <p:blipFill>
          <a:blip r:embed="rId2"/>
          <a:stretch>
            <a:fillRect/>
          </a:stretch>
        </p:blipFill>
        <p:spPr>
          <a:xfrm>
            <a:off x="442913" y="800100"/>
            <a:ext cx="3427412" cy="1009958"/>
          </a:xfrm>
          <a:prstGeom prst="rect">
            <a:avLst/>
          </a:prstGeom>
        </p:spPr>
      </p:pic>
    </p:spTree>
    <p:extLst>
      <p:ext uri="{BB962C8B-B14F-4D97-AF65-F5344CB8AC3E}">
        <p14:creationId xmlns:p14="http://schemas.microsoft.com/office/powerpoint/2010/main" val="33674208"/>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1395D28-07F6-9F47-8128-50C443109906}"/>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32ACF5D-95B4-ED49-9DD6-98E1235076B4}"/>
              </a:ext>
            </a:extLst>
          </p:cNvPr>
          <p:cNvSpPr>
            <a:spLocks noGrp="1"/>
          </p:cNvSpPr>
          <p:nvPr>
            <p:ph sz="half" idx="1"/>
          </p:nvPr>
        </p:nvSpPr>
        <p:spPr>
          <a:xfrm>
            <a:off x="442913" y="1989138"/>
            <a:ext cx="11306174"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Title 1">
            <a:extLst>
              <a:ext uri="{FF2B5EF4-FFF2-40B4-BE49-F238E27FC236}">
                <a16:creationId xmlns:a16="http://schemas.microsoft.com/office/drawing/2014/main" id="{1E523BD2-753E-0A47-B307-D80B3FF627EE}"/>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pic>
        <p:nvPicPr>
          <p:cNvPr id="13" name="Picture 12">
            <a:extLst>
              <a:ext uri="{FF2B5EF4-FFF2-40B4-BE49-F238E27FC236}">
                <a16:creationId xmlns:a16="http://schemas.microsoft.com/office/drawing/2014/main" id="{87BB0FE4-66FF-0E42-841A-3EC5F7C7E6A2}"/>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6" name="Rectangle 5">
            <a:extLst>
              <a:ext uri="{FF2B5EF4-FFF2-40B4-BE49-F238E27FC236}">
                <a16:creationId xmlns:a16="http://schemas.microsoft.com/office/drawing/2014/main" id="{5D683437-A234-3E4E-8B92-A0C560819C16}"/>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1CDF1BA5-471A-8044-BDBA-890115BBFFDE}"/>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Tree>
    <p:extLst>
      <p:ext uri="{BB962C8B-B14F-4D97-AF65-F5344CB8AC3E}">
        <p14:creationId xmlns:p14="http://schemas.microsoft.com/office/powerpoint/2010/main" val="383451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Column Secondary">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A204BD-F3EB-5842-9319-7B613DC2539E}"/>
              </a:ext>
            </a:extLst>
          </p:cNvPr>
          <p:cNvSpPr>
            <a:spLocks noGrp="1"/>
          </p:cNvSpPr>
          <p:nvPr>
            <p:ph type="body" idx="1"/>
          </p:nvPr>
        </p:nvSpPr>
        <p:spPr>
          <a:xfrm>
            <a:off x="442912" y="1989138"/>
            <a:ext cx="11306176" cy="636855"/>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EF1B88EC-6B3F-324D-8A9A-A2200D031343}"/>
              </a:ext>
            </a:extLst>
          </p:cNvPr>
          <p:cNvSpPr>
            <a:spLocks noGrp="1"/>
          </p:cNvSpPr>
          <p:nvPr>
            <p:ph sz="half" idx="2"/>
          </p:nvPr>
        </p:nvSpPr>
        <p:spPr>
          <a:xfrm>
            <a:off x="442914" y="2813048"/>
            <a:ext cx="11306174" cy="2884489"/>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itle 1">
            <a:extLst>
              <a:ext uri="{FF2B5EF4-FFF2-40B4-BE49-F238E27FC236}">
                <a16:creationId xmlns:a16="http://schemas.microsoft.com/office/drawing/2014/main" id="{EC2A4D7D-88B2-6543-8F2D-B4616BB62DFF}"/>
              </a:ext>
            </a:extLst>
          </p:cNvPr>
          <p:cNvSpPr>
            <a:spLocks noGrp="1"/>
          </p:cNvSpPr>
          <p:nvPr>
            <p:ph type="title"/>
          </p:nvPr>
        </p:nvSpPr>
        <p:spPr>
          <a:xfrm>
            <a:off x="442912" y="800101"/>
            <a:ext cx="11306176" cy="1001982"/>
          </a:xfrm>
          <a:prstGeom prst="rect">
            <a:avLst/>
          </a:prstGeom>
        </p:spPr>
        <p:txBody>
          <a:bodyPr anchor="ctr" anchorCtr="0"/>
          <a:lstStyle/>
          <a:p>
            <a:r>
              <a:rPr lang="en-GB" dirty="0"/>
              <a:t>Click to edit Master title style</a:t>
            </a:r>
            <a:endParaRPr lang="en-US" dirty="0"/>
          </a:p>
        </p:txBody>
      </p:sp>
      <p:pic>
        <p:nvPicPr>
          <p:cNvPr id="7" name="Picture 6">
            <a:extLst>
              <a:ext uri="{FF2B5EF4-FFF2-40B4-BE49-F238E27FC236}">
                <a16:creationId xmlns:a16="http://schemas.microsoft.com/office/drawing/2014/main" id="{0E8EB9E1-DFB3-5C47-B4B9-9B8765B8640B}"/>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14" name="Text Placeholder 11">
            <a:extLst>
              <a:ext uri="{FF2B5EF4-FFF2-40B4-BE49-F238E27FC236}">
                <a16:creationId xmlns:a16="http://schemas.microsoft.com/office/drawing/2014/main" id="{6AAEC381-AE42-7E44-9B48-79580631F97C}"/>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11" name="Rectangle 10">
            <a:extLst>
              <a:ext uri="{FF2B5EF4-FFF2-40B4-BE49-F238E27FC236}">
                <a16:creationId xmlns:a16="http://schemas.microsoft.com/office/drawing/2014/main" id="{2EF2C38B-13DA-064A-AF49-AA97B43EDAB3}"/>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91A03B6-F236-5D46-B133-E912BE6844F9}"/>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0303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Fill Option 1">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0009F349-CC3D-6049-A88D-4E42B2F01C66}"/>
              </a:ext>
            </a:extLst>
          </p:cNvPr>
          <p:cNvSpPr>
            <a:spLocks noGrp="1"/>
          </p:cNvSpPr>
          <p:nvPr>
            <p:ph type="pic" sz="quarter" idx="12"/>
          </p:nvPr>
        </p:nvSpPr>
        <p:spPr>
          <a:xfrm>
            <a:off x="0" y="115887"/>
            <a:ext cx="12191999" cy="6626226"/>
          </a:xfrm>
          <a:prstGeom prst="rect">
            <a:avLst/>
          </a:prstGeom>
        </p:spPr>
        <p:txBody>
          <a:bodyPr/>
          <a:lstStyle/>
          <a:p>
            <a:endParaRPr lang="en-US" dirty="0"/>
          </a:p>
        </p:txBody>
      </p:sp>
      <p:sp>
        <p:nvSpPr>
          <p:cNvPr id="5" name="Rectangle 4">
            <a:extLst>
              <a:ext uri="{FF2B5EF4-FFF2-40B4-BE49-F238E27FC236}">
                <a16:creationId xmlns:a16="http://schemas.microsoft.com/office/drawing/2014/main" id="{83CF8FDB-11E0-114D-9049-11851FC6CA6B}"/>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2816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Fill Option 2">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0009F349-CC3D-6049-A88D-4E42B2F01C66}"/>
              </a:ext>
            </a:extLst>
          </p:cNvPr>
          <p:cNvSpPr>
            <a:spLocks noGrp="1"/>
          </p:cNvSpPr>
          <p:nvPr>
            <p:ph type="pic" sz="quarter" idx="12"/>
          </p:nvPr>
        </p:nvSpPr>
        <p:spPr>
          <a:xfrm>
            <a:off x="0" y="0"/>
            <a:ext cx="12191999" cy="6857999"/>
          </a:xfrm>
          <a:prstGeom prst="rect">
            <a:avLst/>
          </a:prstGeom>
        </p:spPr>
        <p:txBody>
          <a:bodyPr/>
          <a:lstStyle/>
          <a:p>
            <a:endParaRPr lang="en-US" dirty="0"/>
          </a:p>
        </p:txBody>
      </p:sp>
    </p:spTree>
    <p:extLst>
      <p:ext uri="{BB962C8B-B14F-4D97-AF65-F5344CB8AC3E}">
        <p14:creationId xmlns:p14="http://schemas.microsoft.com/office/powerpoint/2010/main" val="3892924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3C710-A668-F144-8CC5-039AD81D3231}"/>
              </a:ext>
            </a:extLst>
          </p:cNvPr>
          <p:cNvSpPr>
            <a:spLocks noGrp="1"/>
          </p:cNvSpPr>
          <p:nvPr>
            <p:ph type="title"/>
          </p:nvPr>
        </p:nvSpPr>
        <p:spPr>
          <a:xfrm>
            <a:off x="442912" y="800101"/>
            <a:ext cx="11306176" cy="1001982"/>
          </a:xfrm>
          <a:prstGeom prst="rect">
            <a:avLst/>
          </a:prstGeom>
        </p:spPr>
        <p:txBody>
          <a:bodyPr anchor="ctr" anchorCtr="0"/>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EC09ECCE-CA94-5841-8835-15D01FC20CFF}"/>
              </a:ext>
            </a:extLst>
          </p:cNvPr>
          <p:cNvSpPr>
            <a:spLocks noGrp="1"/>
          </p:cNvSpPr>
          <p:nvPr>
            <p:ph idx="1"/>
          </p:nvPr>
        </p:nvSpPr>
        <p:spPr>
          <a:xfrm>
            <a:off x="442912" y="1989138"/>
            <a:ext cx="5473701" cy="3708399"/>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2">
            <a:extLst>
              <a:ext uri="{FF2B5EF4-FFF2-40B4-BE49-F238E27FC236}">
                <a16:creationId xmlns:a16="http://schemas.microsoft.com/office/drawing/2014/main" id="{582F0DD8-CD89-964C-A0BF-3C891A947F9F}"/>
              </a:ext>
            </a:extLst>
          </p:cNvPr>
          <p:cNvSpPr>
            <a:spLocks noGrp="1"/>
          </p:cNvSpPr>
          <p:nvPr>
            <p:ph idx="12"/>
          </p:nvPr>
        </p:nvSpPr>
        <p:spPr>
          <a:xfrm>
            <a:off x="6275388" y="1989138"/>
            <a:ext cx="5473700"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9" name="Picture 8">
            <a:extLst>
              <a:ext uri="{FF2B5EF4-FFF2-40B4-BE49-F238E27FC236}">
                <a16:creationId xmlns:a16="http://schemas.microsoft.com/office/drawing/2014/main" id="{7D5C41AB-1925-C846-A884-6B4D4880A28C}"/>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13" name="Text Placeholder 11">
            <a:extLst>
              <a:ext uri="{FF2B5EF4-FFF2-40B4-BE49-F238E27FC236}">
                <a16:creationId xmlns:a16="http://schemas.microsoft.com/office/drawing/2014/main" id="{6E146BB0-D198-0847-B8BF-82032479A2C6}"/>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14" name="Rectangle 13">
            <a:extLst>
              <a:ext uri="{FF2B5EF4-FFF2-40B4-BE49-F238E27FC236}">
                <a16:creationId xmlns:a16="http://schemas.microsoft.com/office/drawing/2014/main" id="{5DD38791-8F3B-A640-A6FC-8EC532732508}"/>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D63AD13-8CBA-8648-88F4-6142126E9F9A}"/>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318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Secondary">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F1B88EC-6B3F-324D-8A9A-A2200D031343}"/>
              </a:ext>
            </a:extLst>
          </p:cNvPr>
          <p:cNvSpPr>
            <a:spLocks noGrp="1"/>
          </p:cNvSpPr>
          <p:nvPr>
            <p:ph sz="half" idx="2"/>
          </p:nvPr>
        </p:nvSpPr>
        <p:spPr>
          <a:xfrm>
            <a:off x="442910" y="2813047"/>
            <a:ext cx="5473701" cy="2847977"/>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Content Placeholder 5">
            <a:extLst>
              <a:ext uri="{FF2B5EF4-FFF2-40B4-BE49-F238E27FC236}">
                <a16:creationId xmlns:a16="http://schemas.microsoft.com/office/drawing/2014/main" id="{0D32B247-F8B0-6A43-86FE-2923DBEF9C8F}"/>
              </a:ext>
            </a:extLst>
          </p:cNvPr>
          <p:cNvSpPr>
            <a:spLocks noGrp="1"/>
          </p:cNvSpPr>
          <p:nvPr>
            <p:ph sz="quarter" idx="4"/>
          </p:nvPr>
        </p:nvSpPr>
        <p:spPr>
          <a:xfrm>
            <a:off x="6291894" y="2813047"/>
            <a:ext cx="5457193" cy="2847977"/>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itle 1">
            <a:extLst>
              <a:ext uri="{FF2B5EF4-FFF2-40B4-BE49-F238E27FC236}">
                <a16:creationId xmlns:a16="http://schemas.microsoft.com/office/drawing/2014/main" id="{EC2A4D7D-88B2-6543-8F2D-B4616BB62DFF}"/>
              </a:ext>
            </a:extLst>
          </p:cNvPr>
          <p:cNvSpPr>
            <a:spLocks noGrp="1"/>
          </p:cNvSpPr>
          <p:nvPr>
            <p:ph type="title"/>
          </p:nvPr>
        </p:nvSpPr>
        <p:spPr>
          <a:xfrm>
            <a:off x="442912" y="800101"/>
            <a:ext cx="11306176" cy="1001982"/>
          </a:xfrm>
          <a:prstGeom prst="rect">
            <a:avLst/>
          </a:prstGeom>
        </p:spPr>
        <p:txBody>
          <a:bodyPr anchor="ctr" anchorCtr="0"/>
          <a:lstStyle/>
          <a:p>
            <a:r>
              <a:rPr lang="en-GB" dirty="0"/>
              <a:t>Click to edit Master title style</a:t>
            </a:r>
            <a:endParaRPr lang="en-US" dirty="0"/>
          </a:p>
        </p:txBody>
      </p:sp>
      <p:pic>
        <p:nvPicPr>
          <p:cNvPr id="9" name="Picture 8">
            <a:extLst>
              <a:ext uri="{FF2B5EF4-FFF2-40B4-BE49-F238E27FC236}">
                <a16:creationId xmlns:a16="http://schemas.microsoft.com/office/drawing/2014/main" id="{68C387D1-CCDB-AA42-911D-99DAFBC81375}"/>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16" name="Text Placeholder 11">
            <a:extLst>
              <a:ext uri="{FF2B5EF4-FFF2-40B4-BE49-F238E27FC236}">
                <a16:creationId xmlns:a16="http://schemas.microsoft.com/office/drawing/2014/main" id="{44B35524-0F00-1A4F-8D8A-436C8810069B}"/>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22" name="Text Placeholder 2">
            <a:extLst>
              <a:ext uri="{FF2B5EF4-FFF2-40B4-BE49-F238E27FC236}">
                <a16:creationId xmlns:a16="http://schemas.microsoft.com/office/drawing/2014/main" id="{245CF166-1A2B-F24F-9192-1EE62922C0E7}"/>
              </a:ext>
            </a:extLst>
          </p:cNvPr>
          <p:cNvSpPr>
            <a:spLocks noGrp="1"/>
          </p:cNvSpPr>
          <p:nvPr>
            <p:ph type="body" idx="1"/>
          </p:nvPr>
        </p:nvSpPr>
        <p:spPr>
          <a:xfrm>
            <a:off x="442912" y="1989138"/>
            <a:ext cx="5473701" cy="636855"/>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23" name="Text Placeholder 2">
            <a:extLst>
              <a:ext uri="{FF2B5EF4-FFF2-40B4-BE49-F238E27FC236}">
                <a16:creationId xmlns:a16="http://schemas.microsoft.com/office/drawing/2014/main" id="{FA1D5975-B545-F54E-B266-2A4DDDC8C4C9}"/>
              </a:ext>
            </a:extLst>
          </p:cNvPr>
          <p:cNvSpPr>
            <a:spLocks noGrp="1"/>
          </p:cNvSpPr>
          <p:nvPr>
            <p:ph type="body" idx="11"/>
          </p:nvPr>
        </p:nvSpPr>
        <p:spPr>
          <a:xfrm>
            <a:off x="6291895" y="1989139"/>
            <a:ext cx="5457193" cy="636854"/>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12" name="Rectangle 11">
            <a:extLst>
              <a:ext uri="{FF2B5EF4-FFF2-40B4-BE49-F238E27FC236}">
                <a16:creationId xmlns:a16="http://schemas.microsoft.com/office/drawing/2014/main" id="{30F691ED-EF65-C446-B3BD-FB970876AB4D}"/>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3AC6DAE-40C2-FC4C-9C8A-8F55F3ECD49F}"/>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7170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38E3CDC0-E15C-3D43-A94A-65D5EBAC0EC4}"/>
              </a:ext>
            </a:extLst>
          </p:cNvPr>
          <p:cNvSpPr>
            <a:spLocks noGrp="1"/>
          </p:cNvSpPr>
          <p:nvPr>
            <p:ph type="body" idx="1"/>
          </p:nvPr>
        </p:nvSpPr>
        <p:spPr>
          <a:xfrm>
            <a:off x="442912" y="1989139"/>
            <a:ext cx="11306175" cy="4068762"/>
          </a:xfrm>
          <a:prstGeom prst="rect">
            <a:avLst/>
          </a:prstGeom>
        </p:spPr>
        <p:txBody>
          <a:bodyPr vert="horz" lIns="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Title Placeholder 10">
            <a:extLst>
              <a:ext uri="{FF2B5EF4-FFF2-40B4-BE49-F238E27FC236}">
                <a16:creationId xmlns:a16="http://schemas.microsoft.com/office/drawing/2014/main" id="{CB133162-9D93-054D-BEB3-A08241D4C88C}"/>
              </a:ext>
            </a:extLst>
          </p:cNvPr>
          <p:cNvSpPr>
            <a:spLocks noGrp="1"/>
          </p:cNvSpPr>
          <p:nvPr>
            <p:ph type="title"/>
          </p:nvPr>
        </p:nvSpPr>
        <p:spPr>
          <a:xfrm>
            <a:off x="442912" y="800100"/>
            <a:ext cx="11306175" cy="1001714"/>
          </a:xfrm>
          <a:prstGeom prst="rect">
            <a:avLst/>
          </a:prstGeom>
        </p:spPr>
        <p:txBody>
          <a:bodyPr vert="horz" lIns="0" tIns="45720" rIns="91440" bIns="45720" rtlCol="0" anchor="ctr">
            <a:normAutofit/>
          </a:bodyPr>
          <a:lstStyle/>
          <a:p>
            <a:r>
              <a:rPr lang="en-GB" dirty="0"/>
              <a:t>Click to edit Master title style</a:t>
            </a:r>
            <a:endParaRPr lang="en-US" dirty="0"/>
          </a:p>
        </p:txBody>
      </p:sp>
    </p:spTree>
    <p:extLst>
      <p:ext uri="{BB962C8B-B14F-4D97-AF65-F5344CB8AC3E}">
        <p14:creationId xmlns:p14="http://schemas.microsoft.com/office/powerpoint/2010/main" val="4195769896"/>
      </p:ext>
    </p:extLst>
  </p:cSld>
  <p:clrMap bg1="lt1" tx1="dk1" bg2="lt2" tx2="dk2" accent1="accent1" accent2="accent2" accent3="accent3" accent4="accent4" accent5="accent5" accent6="accent6" hlink="hlink" folHlink="folHlink"/>
  <p:sldLayoutIdLst>
    <p:sldLayoutId id="2147483649" r:id="rId1"/>
    <p:sldLayoutId id="2147483681" r:id="rId2"/>
    <p:sldLayoutId id="2147483682" r:id="rId3"/>
    <p:sldLayoutId id="2147483652" r:id="rId4"/>
    <p:sldLayoutId id="2147483676" r:id="rId5"/>
    <p:sldLayoutId id="2147483670" r:id="rId6"/>
    <p:sldLayoutId id="2147483684" r:id="rId7"/>
    <p:sldLayoutId id="2147483659" r:id="rId8"/>
    <p:sldLayoutId id="2147483653" r:id="rId9"/>
    <p:sldLayoutId id="2147483679" r:id="rId10"/>
    <p:sldLayoutId id="2147483680" r:id="rId11"/>
    <p:sldLayoutId id="2147483677" r:id="rId12"/>
    <p:sldLayoutId id="2147483678" r:id="rId13"/>
    <p:sldLayoutId id="2147483683" r:id="rId14"/>
    <p:sldLayoutId id="2147483651" r:id="rId15"/>
    <p:sldLayoutId id="2147483669" r:id="rId16"/>
    <p:sldLayoutId id="2147483662" r:id="rId17"/>
    <p:sldLayoutId id="2147483667" r:id="rId18"/>
    <p:sldLayoutId id="2147483663" r:id="rId19"/>
    <p:sldLayoutId id="2147483661" r:id="rId20"/>
    <p:sldLayoutId id="2147483668" r:id="rId21"/>
    <p:sldLayoutId id="2147483660" r:id="rId22"/>
    <p:sldLayoutId id="2147483687" r:id="rId23"/>
    <p:sldLayoutId id="2147483688" r:id="rId24"/>
    <p:sldLayoutId id="2147483689" r:id="rId25"/>
    <p:sldLayoutId id="2147483685" r:id="rId26"/>
    <p:sldLayoutId id="2147483658" r:id="rId27"/>
    <p:sldLayoutId id="2147483686" r:id="rId28"/>
  </p:sldLayoutIdLst>
  <p:hf sldNum="0" hdr="0"/>
  <p:txStyles>
    <p:titleStyle>
      <a:lvl1pPr algn="l" defTabSz="914400" rtl="0" eaLnBrk="1" latinLnBrk="0" hangingPunct="1">
        <a:lnSpc>
          <a:spcPct val="100000"/>
        </a:lnSpc>
        <a:spcBef>
          <a:spcPct val="0"/>
        </a:spcBef>
        <a:buNone/>
        <a:defRPr sz="4400" b="1" kern="1200">
          <a:solidFill>
            <a:srgbClr val="E6005B"/>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Clr>
          <a:srgbClr val="E6005B"/>
        </a:buClr>
        <a:buFont typeface="Wingdings" pitchFamily="2" charset="2"/>
        <a:buChar char="§"/>
        <a:defRPr sz="2500" b="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rgbClr val="E6005B"/>
        </a:buClr>
        <a:buFont typeface="Wingdings" pitchFamily="2" charset="2"/>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rgbClr val="E6005B"/>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rgbClr val="E6005B"/>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rgbClr val="E6005B"/>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9" userDrawn="1">
          <p15:clr>
            <a:srgbClr val="A4A3A4"/>
          </p15:clr>
        </p15:guide>
        <p15:guide id="2" orient="horz" pos="278" userDrawn="1">
          <p15:clr>
            <a:srgbClr val="A4A3A4"/>
          </p15:clr>
        </p15:guide>
        <p15:guide id="3" pos="2502" userDrawn="1">
          <p15:clr>
            <a:srgbClr val="A4A3A4"/>
          </p15:clr>
        </p15:guide>
        <p15:guide id="4" pos="2729" userDrawn="1">
          <p15:clr>
            <a:srgbClr val="A4A3A4"/>
          </p15:clr>
        </p15:guide>
        <p15:guide id="5" pos="4951" userDrawn="1">
          <p15:clr>
            <a:srgbClr val="A4A3A4"/>
          </p15:clr>
        </p15:guide>
        <p15:guide id="6" pos="5178" userDrawn="1">
          <p15:clr>
            <a:srgbClr val="A4A3A4"/>
          </p15:clr>
        </p15:guide>
        <p15:guide id="7" pos="7401" userDrawn="1">
          <p15:clr>
            <a:srgbClr val="A4A3A4"/>
          </p15:clr>
        </p15:guide>
        <p15:guide id="8" orient="horz" pos="504" userDrawn="1">
          <p15:clr>
            <a:srgbClr val="A4A3A4"/>
          </p15:clr>
        </p15:guide>
        <p15:guide id="9" orient="horz" pos="3816" userDrawn="1">
          <p15:clr>
            <a:srgbClr val="A4A3A4"/>
          </p15:clr>
        </p15:guide>
        <p15:guide id="10" orient="horz" pos="4042" userDrawn="1">
          <p15:clr>
            <a:srgbClr val="A4A3A4"/>
          </p15:clr>
        </p15:guide>
        <p15:guide id="11" pos="3727" userDrawn="1">
          <p15:clr>
            <a:srgbClr val="A4A3A4"/>
          </p15:clr>
        </p15:guide>
        <p15:guide id="12" pos="3953" userDrawn="1">
          <p15:clr>
            <a:srgbClr val="A4A3A4"/>
          </p15:clr>
        </p15:guide>
        <p15:guide id="13" orient="horz" pos="3589" userDrawn="1">
          <p15:clr>
            <a:srgbClr val="A4A3A4"/>
          </p15:clr>
        </p15:guide>
        <p15:guide id="14" orient="horz" pos="1139" userDrawn="1">
          <p15:clr>
            <a:srgbClr val="A4A3A4"/>
          </p15:clr>
        </p15:guide>
        <p15:guide id="15" orient="horz" pos="1253" userDrawn="1">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22.emf"/></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26.gif"/></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hyperlink" Target="https://pubmlst.org/mlst" TargetMode="External"/><Relationship Id="rId2" Type="http://schemas.openxmlformats.org/officeDocument/2006/relationships/notesSlide" Target="../notesSlides/notesSlide20.xml"/><Relationship Id="rId1" Type="http://schemas.openxmlformats.org/officeDocument/2006/relationships/slideLayout" Target="../slideLayouts/slideLayout8.xml"/><Relationship Id="rId5" Type="http://schemas.openxmlformats.org/officeDocument/2006/relationships/image" Target="../media/image33.png"/><Relationship Id="rId4" Type="http://schemas.openxmlformats.org/officeDocument/2006/relationships/hyperlink" Target="https://github.com/tseemann/mlst"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cgmlst.org/ncs" TargetMode="External"/><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34.jpeg"/></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4DFE8-7E94-7D42-8F57-AE1BC6C92109}"/>
              </a:ext>
            </a:extLst>
          </p:cNvPr>
          <p:cNvSpPr>
            <a:spLocks noGrp="1"/>
          </p:cNvSpPr>
          <p:nvPr>
            <p:ph type="ctrTitle"/>
          </p:nvPr>
        </p:nvSpPr>
        <p:spPr>
          <a:xfrm>
            <a:off x="442912" y="3215773"/>
            <a:ext cx="11306175" cy="1267018"/>
          </a:xfrm>
        </p:spPr>
        <p:txBody>
          <a:bodyPr>
            <a:noAutofit/>
          </a:bodyPr>
          <a:lstStyle/>
          <a:p>
            <a:r>
              <a:rPr lang="en-US" sz="3600" dirty="0"/>
              <a:t>What’s in a name?</a:t>
            </a:r>
            <a:br>
              <a:rPr lang="en-US" sz="3600" dirty="0"/>
            </a:br>
            <a:r>
              <a:rPr lang="en-US" sz="3600" dirty="0"/>
              <a:t>Bacterial nomenclature bioinformatics workshop</a:t>
            </a:r>
            <a:endParaRPr lang="en-US" sz="3600" i="1" dirty="0"/>
          </a:p>
        </p:txBody>
      </p:sp>
      <p:sp>
        <p:nvSpPr>
          <p:cNvPr id="3" name="Subtitle 2">
            <a:extLst>
              <a:ext uri="{FF2B5EF4-FFF2-40B4-BE49-F238E27FC236}">
                <a16:creationId xmlns:a16="http://schemas.microsoft.com/office/drawing/2014/main" id="{6A8E7974-55B9-AA4E-BF3A-6C5D6E054143}"/>
              </a:ext>
            </a:extLst>
          </p:cNvPr>
          <p:cNvSpPr>
            <a:spLocks noGrp="1"/>
          </p:cNvSpPr>
          <p:nvPr>
            <p:ph type="subTitle" idx="1"/>
          </p:nvPr>
        </p:nvSpPr>
        <p:spPr>
          <a:xfrm>
            <a:off x="442914" y="5320271"/>
            <a:ext cx="11306174" cy="1155172"/>
          </a:xfrm>
        </p:spPr>
        <p:txBody>
          <a:bodyPr>
            <a:normAutofit fontScale="70000" lnSpcReduction="20000"/>
          </a:bodyPr>
          <a:lstStyle/>
          <a:p>
            <a:r>
              <a:rPr lang="en-US" dirty="0"/>
              <a:t>Conor Meehan (He/They)</a:t>
            </a:r>
          </a:p>
          <a:p>
            <a:r>
              <a:rPr lang="en-US" dirty="0" err="1"/>
              <a:t>conor.meehan@ntu.ac.uk</a:t>
            </a:r>
            <a:endParaRPr lang="en-US" dirty="0"/>
          </a:p>
          <a:p>
            <a:r>
              <a:rPr lang="en-US" dirty="0"/>
              <a:t>@</a:t>
            </a:r>
            <a:r>
              <a:rPr lang="en-US" dirty="0" err="1"/>
              <a:t>con_meehan</a:t>
            </a:r>
            <a:endParaRPr lang="en-US" dirty="0"/>
          </a:p>
        </p:txBody>
      </p:sp>
      <p:pic>
        <p:nvPicPr>
          <p:cNvPr id="1026" name="Picture 2" descr="ITM vacancies">
            <a:extLst>
              <a:ext uri="{FF2B5EF4-FFF2-40B4-BE49-F238E27FC236}">
                <a16:creationId xmlns:a16="http://schemas.microsoft.com/office/drawing/2014/main" id="{BE1294AD-560E-0345-8287-AE9D240D8A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48438" y="220186"/>
            <a:ext cx="2400649" cy="110640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blue and white logo&#10;&#10;Description automatically generated">
            <a:extLst>
              <a:ext uri="{FF2B5EF4-FFF2-40B4-BE49-F238E27FC236}">
                <a16:creationId xmlns:a16="http://schemas.microsoft.com/office/drawing/2014/main" id="{74CB75D7-2D5B-9087-EFA5-A6BA44257930}"/>
              </a:ext>
            </a:extLst>
          </p:cNvPr>
          <p:cNvPicPr>
            <a:picLocks noChangeAspect="1"/>
          </p:cNvPicPr>
          <p:nvPr/>
        </p:nvPicPr>
        <p:blipFill>
          <a:blip r:embed="rId3"/>
          <a:stretch>
            <a:fillRect/>
          </a:stretch>
        </p:blipFill>
        <p:spPr>
          <a:xfrm>
            <a:off x="8871858" y="5728306"/>
            <a:ext cx="3233057" cy="1070513"/>
          </a:xfrm>
          <a:prstGeom prst="rect">
            <a:avLst/>
          </a:prstGeom>
        </p:spPr>
      </p:pic>
    </p:spTree>
    <p:extLst>
      <p:ext uri="{BB962C8B-B14F-4D97-AF65-F5344CB8AC3E}">
        <p14:creationId xmlns:p14="http://schemas.microsoft.com/office/powerpoint/2010/main" val="23834949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97FCE-A935-0447-9B70-7505A2050CE2}"/>
              </a:ext>
            </a:extLst>
          </p:cNvPr>
          <p:cNvSpPr>
            <a:spLocks noGrp="1"/>
          </p:cNvSpPr>
          <p:nvPr>
            <p:ph type="title"/>
          </p:nvPr>
        </p:nvSpPr>
        <p:spPr>
          <a:xfrm>
            <a:off x="442912" y="444398"/>
            <a:ext cx="11306176" cy="681875"/>
          </a:xfrm>
        </p:spPr>
        <p:txBody>
          <a:bodyPr>
            <a:normAutofit fontScale="90000"/>
          </a:bodyPr>
          <a:lstStyle/>
          <a:p>
            <a:pPr algn="ctr"/>
            <a:r>
              <a:rPr lang="en-US" dirty="0"/>
              <a:t>16S and AAI</a:t>
            </a:r>
          </a:p>
        </p:txBody>
      </p:sp>
      <p:pic>
        <p:nvPicPr>
          <p:cNvPr id="4" name="Picture 3">
            <a:extLst>
              <a:ext uri="{FF2B5EF4-FFF2-40B4-BE49-F238E27FC236}">
                <a16:creationId xmlns:a16="http://schemas.microsoft.com/office/drawing/2014/main" id="{0E7E15A6-134F-F949-AB08-D14F87C950F1}"/>
              </a:ext>
            </a:extLst>
          </p:cNvPr>
          <p:cNvPicPr>
            <a:picLocks noChangeAspect="1"/>
          </p:cNvPicPr>
          <p:nvPr/>
        </p:nvPicPr>
        <p:blipFill rotWithShape="1">
          <a:blip r:embed="rId3"/>
          <a:srcRect l="13346" t="6992" r="12749" b="36439"/>
          <a:stretch/>
        </p:blipFill>
        <p:spPr>
          <a:xfrm>
            <a:off x="294834" y="901960"/>
            <a:ext cx="4733179" cy="4761571"/>
          </a:xfrm>
          <a:prstGeom prst="rect">
            <a:avLst/>
          </a:prstGeom>
        </p:spPr>
      </p:pic>
      <p:pic>
        <p:nvPicPr>
          <p:cNvPr id="6" name="Picture 5">
            <a:extLst>
              <a:ext uri="{FF2B5EF4-FFF2-40B4-BE49-F238E27FC236}">
                <a16:creationId xmlns:a16="http://schemas.microsoft.com/office/drawing/2014/main" id="{0AB20160-7213-C247-9AC6-F761532122A7}"/>
              </a:ext>
            </a:extLst>
          </p:cNvPr>
          <p:cNvPicPr>
            <a:picLocks noChangeAspect="1"/>
          </p:cNvPicPr>
          <p:nvPr/>
        </p:nvPicPr>
        <p:blipFill rotWithShape="1">
          <a:blip r:embed="rId4"/>
          <a:srcRect l="12673" t="6993" r="13171" b="36747"/>
          <a:stretch/>
        </p:blipFill>
        <p:spPr>
          <a:xfrm>
            <a:off x="7394602" y="922977"/>
            <a:ext cx="4733179" cy="4719539"/>
          </a:xfrm>
          <a:prstGeom prst="rect">
            <a:avLst/>
          </a:prstGeom>
        </p:spPr>
      </p:pic>
      <p:sp>
        <p:nvSpPr>
          <p:cNvPr id="12" name="Content Placeholder 2">
            <a:extLst>
              <a:ext uri="{FF2B5EF4-FFF2-40B4-BE49-F238E27FC236}">
                <a16:creationId xmlns:a16="http://schemas.microsoft.com/office/drawing/2014/main" id="{F27258FB-10F5-EA41-A73E-F402115E34C0}"/>
              </a:ext>
            </a:extLst>
          </p:cNvPr>
          <p:cNvSpPr>
            <a:spLocks noGrp="1"/>
          </p:cNvSpPr>
          <p:nvPr>
            <p:ph idx="1"/>
          </p:nvPr>
        </p:nvSpPr>
        <p:spPr>
          <a:xfrm>
            <a:off x="5028013" y="2522688"/>
            <a:ext cx="3434575" cy="2642840"/>
          </a:xfrm>
        </p:spPr>
        <p:txBody>
          <a:bodyPr>
            <a:normAutofit/>
          </a:bodyPr>
          <a:lstStyle/>
          <a:p>
            <a:r>
              <a:rPr lang="en-GB" sz="1400" i="1" dirty="0"/>
              <a:t>(a) Mycobacterium </a:t>
            </a:r>
            <a:r>
              <a:rPr lang="en-GB" sz="1400" dirty="0"/>
              <a:t>(original)</a:t>
            </a:r>
          </a:p>
          <a:p>
            <a:r>
              <a:rPr lang="en-GB" sz="1400" dirty="0"/>
              <a:t>(b) </a:t>
            </a:r>
            <a:r>
              <a:rPr lang="en-GB" sz="1400" i="1" dirty="0"/>
              <a:t>Mycobacterium </a:t>
            </a:r>
            <a:r>
              <a:rPr lang="en-GB" sz="1400" dirty="0"/>
              <a:t>(Gupta)</a:t>
            </a:r>
          </a:p>
          <a:p>
            <a:r>
              <a:rPr lang="en-GB" sz="1400" dirty="0"/>
              <a:t>(c) </a:t>
            </a:r>
            <a:r>
              <a:rPr lang="en-GB" sz="1400" i="1" dirty="0" err="1"/>
              <a:t>Mycobacteroides</a:t>
            </a:r>
            <a:endParaRPr lang="en-GB" sz="1400" i="1" dirty="0"/>
          </a:p>
          <a:p>
            <a:r>
              <a:rPr lang="en-GB" sz="1400" dirty="0"/>
              <a:t>(d) </a:t>
            </a:r>
            <a:r>
              <a:rPr lang="en-GB" sz="1400" i="1" dirty="0" err="1"/>
              <a:t>Mycolicibacillus</a:t>
            </a:r>
            <a:endParaRPr lang="en-GB" sz="1400" i="1" dirty="0"/>
          </a:p>
          <a:p>
            <a:r>
              <a:rPr lang="en-GB" sz="1400" dirty="0"/>
              <a:t>(e) </a:t>
            </a:r>
            <a:r>
              <a:rPr lang="en-GB" sz="1400" i="1" dirty="0" err="1"/>
              <a:t>Mycolicibacter</a:t>
            </a:r>
            <a:endParaRPr lang="en-GB" sz="1400" i="1" dirty="0"/>
          </a:p>
          <a:p>
            <a:r>
              <a:rPr lang="en-GB" sz="1400" dirty="0"/>
              <a:t>(f) </a:t>
            </a:r>
            <a:r>
              <a:rPr lang="en-GB" sz="1400" i="1" dirty="0" err="1"/>
              <a:t>Mycolicibacterium</a:t>
            </a:r>
            <a:r>
              <a:rPr lang="en-GB" sz="1400" i="1" dirty="0"/>
              <a:t> </a:t>
            </a:r>
            <a:endParaRPr lang="en-GB" sz="1400" dirty="0"/>
          </a:p>
          <a:p>
            <a:endParaRPr lang="en-GB" sz="1400" dirty="0"/>
          </a:p>
        </p:txBody>
      </p:sp>
      <p:sp>
        <p:nvSpPr>
          <p:cNvPr id="13" name="Content Placeholder 2">
            <a:extLst>
              <a:ext uri="{FF2B5EF4-FFF2-40B4-BE49-F238E27FC236}">
                <a16:creationId xmlns:a16="http://schemas.microsoft.com/office/drawing/2014/main" id="{15D31338-00A5-5141-B0BC-506FC1DE8E3A}"/>
              </a:ext>
            </a:extLst>
          </p:cNvPr>
          <p:cNvSpPr txBox="1">
            <a:spLocks/>
          </p:cNvSpPr>
          <p:nvPr/>
        </p:nvSpPr>
        <p:spPr>
          <a:xfrm>
            <a:off x="5013145" y="5902370"/>
            <a:ext cx="2807274" cy="681875"/>
          </a:xfrm>
          <a:prstGeom prst="rect">
            <a:avLst/>
          </a:prstGeom>
        </p:spPr>
        <p:txBody>
          <a:bodyPr vert="horz" lIns="0" tIns="45720" rIns="91440" bIns="45720" rtlCol="0">
            <a:normAutofit/>
          </a:bodyPr>
          <a:lstStyle>
            <a:lvl1pPr marL="228600" indent="-228600" algn="l" defTabSz="914400" rtl="0" eaLnBrk="1" latinLnBrk="0" hangingPunct="1">
              <a:lnSpc>
                <a:spcPct val="100000"/>
              </a:lnSpc>
              <a:spcBef>
                <a:spcPts val="1000"/>
              </a:spcBef>
              <a:buClr>
                <a:srgbClr val="E6005B"/>
              </a:buClr>
              <a:buFont typeface="Wingdings" pitchFamily="2" charset="2"/>
              <a:buChar char="§"/>
              <a:defRPr sz="2500" b="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rgbClr val="E6005B"/>
              </a:buClr>
              <a:buFont typeface="Wingdings" pitchFamily="2" charset="2"/>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rgbClr val="E6005B"/>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rgbClr val="E6005B"/>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rgbClr val="E6005B"/>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00" i="1" dirty="0">
                <a:solidFill>
                  <a:srgbClr val="FF0000"/>
                </a:solidFill>
              </a:rPr>
              <a:t>Red: intra-genus comparison</a:t>
            </a:r>
          </a:p>
          <a:p>
            <a:r>
              <a:rPr lang="en-GB" sz="1400" i="1" dirty="0"/>
              <a:t>Black: inter-genus comparison</a:t>
            </a:r>
            <a:endParaRPr lang="en-GB" sz="1400" dirty="0"/>
          </a:p>
        </p:txBody>
      </p:sp>
      <p:sp>
        <p:nvSpPr>
          <p:cNvPr id="3" name="TextBox 2">
            <a:extLst>
              <a:ext uri="{FF2B5EF4-FFF2-40B4-BE49-F238E27FC236}">
                <a16:creationId xmlns:a16="http://schemas.microsoft.com/office/drawing/2014/main" id="{49E5FFFA-46E6-340F-F775-13ECE935DB92}"/>
              </a:ext>
            </a:extLst>
          </p:cNvPr>
          <p:cNvSpPr txBox="1"/>
          <p:nvPr/>
        </p:nvSpPr>
        <p:spPr>
          <a:xfrm>
            <a:off x="10191032" y="6519982"/>
            <a:ext cx="1936749" cy="261610"/>
          </a:xfrm>
          <a:prstGeom prst="rect">
            <a:avLst/>
          </a:prstGeom>
          <a:noFill/>
        </p:spPr>
        <p:txBody>
          <a:bodyPr wrap="none" rtlCol="0">
            <a:spAutoFit/>
          </a:bodyPr>
          <a:lstStyle/>
          <a:p>
            <a:r>
              <a:rPr lang="en-US" sz="1100" dirty="0">
                <a:cs typeface="Lucida Sans Unicode" panose="020B0602030504020204" pitchFamily="34" charset="0"/>
              </a:rPr>
              <a:t>Meehan et al (2021); IJSEM</a:t>
            </a:r>
          </a:p>
        </p:txBody>
      </p:sp>
    </p:spTree>
    <p:extLst>
      <p:ext uri="{BB962C8B-B14F-4D97-AF65-F5344CB8AC3E}">
        <p14:creationId xmlns:p14="http://schemas.microsoft.com/office/powerpoint/2010/main" val="1129277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97FCE-A935-0447-9B70-7505A2050CE2}"/>
              </a:ext>
            </a:extLst>
          </p:cNvPr>
          <p:cNvSpPr>
            <a:spLocks noGrp="1"/>
          </p:cNvSpPr>
          <p:nvPr>
            <p:ph type="title"/>
          </p:nvPr>
        </p:nvSpPr>
        <p:spPr>
          <a:xfrm>
            <a:off x="442912" y="444398"/>
            <a:ext cx="11306176" cy="681875"/>
          </a:xfrm>
        </p:spPr>
        <p:txBody>
          <a:bodyPr>
            <a:normAutofit fontScale="90000"/>
          </a:bodyPr>
          <a:lstStyle/>
          <a:p>
            <a:pPr algn="ctr"/>
            <a:r>
              <a:rPr lang="en-US" dirty="0"/>
              <a:t>POCP and AF/ANI</a:t>
            </a:r>
          </a:p>
        </p:txBody>
      </p:sp>
      <p:sp>
        <p:nvSpPr>
          <p:cNvPr id="12" name="Content Placeholder 2">
            <a:extLst>
              <a:ext uri="{FF2B5EF4-FFF2-40B4-BE49-F238E27FC236}">
                <a16:creationId xmlns:a16="http://schemas.microsoft.com/office/drawing/2014/main" id="{F27258FB-10F5-EA41-A73E-F402115E34C0}"/>
              </a:ext>
            </a:extLst>
          </p:cNvPr>
          <p:cNvSpPr>
            <a:spLocks noGrp="1"/>
          </p:cNvSpPr>
          <p:nvPr>
            <p:ph idx="1"/>
          </p:nvPr>
        </p:nvSpPr>
        <p:spPr>
          <a:xfrm>
            <a:off x="5028013" y="2522688"/>
            <a:ext cx="3434575" cy="2642840"/>
          </a:xfrm>
        </p:spPr>
        <p:txBody>
          <a:bodyPr>
            <a:normAutofit/>
          </a:bodyPr>
          <a:lstStyle/>
          <a:p>
            <a:r>
              <a:rPr lang="en-GB" sz="1400" i="1" dirty="0"/>
              <a:t>(a) Mycobacterium </a:t>
            </a:r>
            <a:r>
              <a:rPr lang="en-GB" sz="1400" dirty="0"/>
              <a:t>(original)</a:t>
            </a:r>
          </a:p>
          <a:p>
            <a:r>
              <a:rPr lang="en-GB" sz="1400" dirty="0"/>
              <a:t>(b) </a:t>
            </a:r>
            <a:r>
              <a:rPr lang="en-GB" sz="1400" i="1" dirty="0"/>
              <a:t>Mycobacterium </a:t>
            </a:r>
            <a:r>
              <a:rPr lang="en-GB" sz="1400" dirty="0"/>
              <a:t>(Gupta)</a:t>
            </a:r>
          </a:p>
          <a:p>
            <a:r>
              <a:rPr lang="en-GB" sz="1400" dirty="0"/>
              <a:t>(c) </a:t>
            </a:r>
            <a:r>
              <a:rPr lang="en-GB" sz="1400" i="1" dirty="0" err="1"/>
              <a:t>Mycobacteroides</a:t>
            </a:r>
            <a:endParaRPr lang="en-GB" sz="1400" i="1" dirty="0"/>
          </a:p>
          <a:p>
            <a:r>
              <a:rPr lang="en-GB" sz="1400" dirty="0"/>
              <a:t>(d) </a:t>
            </a:r>
            <a:r>
              <a:rPr lang="en-GB" sz="1400" i="1" dirty="0" err="1"/>
              <a:t>Mycolicibacillus</a:t>
            </a:r>
            <a:endParaRPr lang="en-GB" sz="1400" i="1" dirty="0"/>
          </a:p>
          <a:p>
            <a:r>
              <a:rPr lang="en-GB" sz="1400" dirty="0"/>
              <a:t>(e) </a:t>
            </a:r>
            <a:r>
              <a:rPr lang="en-GB" sz="1400" i="1" dirty="0" err="1"/>
              <a:t>Mycolicibacter</a:t>
            </a:r>
            <a:endParaRPr lang="en-GB" sz="1400" i="1" dirty="0"/>
          </a:p>
          <a:p>
            <a:r>
              <a:rPr lang="en-GB" sz="1400" dirty="0"/>
              <a:t>(f) </a:t>
            </a:r>
            <a:r>
              <a:rPr lang="en-GB" sz="1400" i="1" dirty="0" err="1"/>
              <a:t>Mycolicibacterium</a:t>
            </a:r>
            <a:r>
              <a:rPr lang="en-GB" sz="1400" i="1" dirty="0"/>
              <a:t> </a:t>
            </a:r>
            <a:endParaRPr lang="en-GB" sz="1400" dirty="0"/>
          </a:p>
          <a:p>
            <a:endParaRPr lang="en-GB" sz="1400" dirty="0"/>
          </a:p>
        </p:txBody>
      </p:sp>
      <p:sp>
        <p:nvSpPr>
          <p:cNvPr id="13" name="Content Placeholder 2">
            <a:extLst>
              <a:ext uri="{FF2B5EF4-FFF2-40B4-BE49-F238E27FC236}">
                <a16:creationId xmlns:a16="http://schemas.microsoft.com/office/drawing/2014/main" id="{15D31338-00A5-5141-B0BC-506FC1DE8E3A}"/>
              </a:ext>
            </a:extLst>
          </p:cNvPr>
          <p:cNvSpPr txBox="1">
            <a:spLocks/>
          </p:cNvSpPr>
          <p:nvPr/>
        </p:nvSpPr>
        <p:spPr>
          <a:xfrm>
            <a:off x="5013145" y="5902370"/>
            <a:ext cx="2807274" cy="681875"/>
          </a:xfrm>
          <a:prstGeom prst="rect">
            <a:avLst/>
          </a:prstGeom>
        </p:spPr>
        <p:txBody>
          <a:bodyPr vert="horz" lIns="0" tIns="45720" rIns="91440" bIns="45720" rtlCol="0">
            <a:normAutofit/>
          </a:bodyPr>
          <a:lstStyle>
            <a:lvl1pPr marL="228600" indent="-228600" algn="l" defTabSz="914400" rtl="0" eaLnBrk="1" latinLnBrk="0" hangingPunct="1">
              <a:lnSpc>
                <a:spcPct val="100000"/>
              </a:lnSpc>
              <a:spcBef>
                <a:spcPts val="1000"/>
              </a:spcBef>
              <a:buClr>
                <a:srgbClr val="E6005B"/>
              </a:buClr>
              <a:buFont typeface="Wingdings" pitchFamily="2" charset="2"/>
              <a:buChar char="§"/>
              <a:defRPr sz="2500" b="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rgbClr val="E6005B"/>
              </a:buClr>
              <a:buFont typeface="Wingdings" pitchFamily="2" charset="2"/>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rgbClr val="E6005B"/>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rgbClr val="E6005B"/>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rgbClr val="E6005B"/>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00" i="1" dirty="0">
                <a:solidFill>
                  <a:srgbClr val="FF0000"/>
                </a:solidFill>
              </a:rPr>
              <a:t>Red: intra-genus comparison</a:t>
            </a:r>
          </a:p>
          <a:p>
            <a:r>
              <a:rPr lang="en-GB" sz="1400" i="1" dirty="0"/>
              <a:t>Black: inter-genus comparison</a:t>
            </a:r>
            <a:endParaRPr lang="en-GB" sz="1400" dirty="0"/>
          </a:p>
        </p:txBody>
      </p:sp>
      <p:pic>
        <p:nvPicPr>
          <p:cNvPr id="5122" name="Picture 2" descr="page8image36400928">
            <a:extLst>
              <a:ext uri="{FF2B5EF4-FFF2-40B4-BE49-F238E27FC236}">
                <a16:creationId xmlns:a16="http://schemas.microsoft.com/office/drawing/2014/main" id="{4F020CFD-1797-564B-8EDF-B767EA282B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7085" y="1278572"/>
            <a:ext cx="4613405" cy="4580763"/>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page6image36243904">
            <a:extLst>
              <a:ext uri="{FF2B5EF4-FFF2-40B4-BE49-F238E27FC236}">
                <a16:creationId xmlns:a16="http://schemas.microsoft.com/office/drawing/2014/main" id="{EC59E1C5-4502-AB49-9FFF-D457D16287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912" y="1107928"/>
            <a:ext cx="4686565" cy="464214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3B447BE-892F-681E-18DB-7EA98AE9049A}"/>
              </a:ext>
            </a:extLst>
          </p:cNvPr>
          <p:cNvSpPr txBox="1"/>
          <p:nvPr/>
        </p:nvSpPr>
        <p:spPr>
          <a:xfrm>
            <a:off x="10191032" y="6519982"/>
            <a:ext cx="1936749" cy="261610"/>
          </a:xfrm>
          <a:prstGeom prst="rect">
            <a:avLst/>
          </a:prstGeom>
          <a:noFill/>
        </p:spPr>
        <p:txBody>
          <a:bodyPr wrap="none" rtlCol="0">
            <a:spAutoFit/>
          </a:bodyPr>
          <a:lstStyle/>
          <a:p>
            <a:r>
              <a:rPr lang="en-US" sz="1100" dirty="0">
                <a:cs typeface="Lucida Sans Unicode" panose="020B0602030504020204" pitchFamily="34" charset="0"/>
              </a:rPr>
              <a:t>Meehan et al (2021); IJSEM</a:t>
            </a:r>
          </a:p>
        </p:txBody>
      </p:sp>
    </p:spTree>
    <p:extLst>
      <p:ext uri="{BB962C8B-B14F-4D97-AF65-F5344CB8AC3E}">
        <p14:creationId xmlns:p14="http://schemas.microsoft.com/office/powerpoint/2010/main" val="39595584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97FCE-A935-0447-9B70-7505A2050CE2}"/>
              </a:ext>
            </a:extLst>
          </p:cNvPr>
          <p:cNvSpPr>
            <a:spLocks noGrp="1"/>
          </p:cNvSpPr>
          <p:nvPr>
            <p:ph type="title"/>
          </p:nvPr>
        </p:nvSpPr>
        <p:spPr>
          <a:xfrm>
            <a:off x="442912" y="444398"/>
            <a:ext cx="11306176" cy="681875"/>
          </a:xfrm>
        </p:spPr>
        <p:txBody>
          <a:bodyPr>
            <a:normAutofit fontScale="90000"/>
          </a:bodyPr>
          <a:lstStyle/>
          <a:p>
            <a:pPr algn="ctr"/>
            <a:r>
              <a:rPr lang="en-US" i="1" dirty="0"/>
              <a:t>Mycobacterium</a:t>
            </a:r>
            <a:r>
              <a:rPr lang="en-US" dirty="0"/>
              <a:t>: single genus</a:t>
            </a:r>
          </a:p>
        </p:txBody>
      </p:sp>
      <p:pic>
        <p:nvPicPr>
          <p:cNvPr id="5" name="Picture 2" descr="figure1">
            <a:extLst>
              <a:ext uri="{FF2B5EF4-FFF2-40B4-BE49-F238E27FC236}">
                <a16:creationId xmlns:a16="http://schemas.microsoft.com/office/drawing/2014/main" id="{36BC64F2-574D-E64D-B5C8-E46AEFAE80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4326" y="1171697"/>
            <a:ext cx="5284439" cy="532263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ECE7948-3EA6-CE4B-86C8-F315C85CE853}"/>
              </a:ext>
            </a:extLst>
          </p:cNvPr>
          <p:cNvSpPr txBox="1"/>
          <p:nvPr/>
        </p:nvSpPr>
        <p:spPr>
          <a:xfrm>
            <a:off x="4495571" y="6519982"/>
            <a:ext cx="2589170" cy="261610"/>
          </a:xfrm>
          <a:prstGeom prst="rect">
            <a:avLst/>
          </a:prstGeom>
          <a:noFill/>
        </p:spPr>
        <p:txBody>
          <a:bodyPr wrap="none" rtlCol="0">
            <a:spAutoFit/>
          </a:bodyPr>
          <a:lstStyle/>
          <a:p>
            <a:r>
              <a:rPr lang="en-IE" sz="1100" dirty="0"/>
              <a:t>Fedrizzi, Meehan et al  (2017); </a:t>
            </a:r>
            <a:r>
              <a:rPr lang="en-IE" sz="1100" dirty="0" err="1"/>
              <a:t>SciRep</a:t>
            </a:r>
            <a:endParaRPr lang="en-IE" sz="1100" dirty="0"/>
          </a:p>
        </p:txBody>
      </p:sp>
      <p:pic>
        <p:nvPicPr>
          <p:cNvPr id="10" name="Picture 2" descr="https://www.frontiersin.org/files/Articles/306849/fmicb-09-00067-HTML/image_m/fmicb-09-00067-g001.jpg">
            <a:extLst>
              <a:ext uri="{FF2B5EF4-FFF2-40B4-BE49-F238E27FC236}">
                <a16:creationId xmlns:a16="http://schemas.microsoft.com/office/drawing/2014/main" id="{CBC8E44E-D407-A543-BDEF-A6058B058A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69131" y="1126273"/>
            <a:ext cx="3488543" cy="503020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AD2CDE5D-A4B7-DD46-93A8-259BD6EAF32B}"/>
              </a:ext>
            </a:extLst>
          </p:cNvPr>
          <p:cNvSpPr txBox="1"/>
          <p:nvPr/>
        </p:nvSpPr>
        <p:spPr>
          <a:xfrm>
            <a:off x="9864119" y="6519982"/>
            <a:ext cx="2327881" cy="261610"/>
          </a:xfrm>
          <a:prstGeom prst="rect">
            <a:avLst/>
          </a:prstGeom>
          <a:noFill/>
        </p:spPr>
        <p:txBody>
          <a:bodyPr wrap="none" rtlCol="0">
            <a:spAutoFit/>
          </a:bodyPr>
          <a:lstStyle/>
          <a:p>
            <a:r>
              <a:rPr lang="en-US" sz="1100" dirty="0">
                <a:cs typeface="Lucida Sans Unicode" panose="020B0602030504020204" pitchFamily="34" charset="0"/>
              </a:rPr>
              <a:t>Gupta et al (2018); Front Microbiol</a:t>
            </a:r>
          </a:p>
        </p:txBody>
      </p:sp>
    </p:spTree>
    <p:extLst>
      <p:ext uri="{BB962C8B-B14F-4D97-AF65-F5344CB8AC3E}">
        <p14:creationId xmlns:p14="http://schemas.microsoft.com/office/powerpoint/2010/main" val="39708553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4DFE8-7E94-7D42-8F57-AE1BC6C92109}"/>
              </a:ext>
            </a:extLst>
          </p:cNvPr>
          <p:cNvSpPr>
            <a:spLocks noGrp="1"/>
          </p:cNvSpPr>
          <p:nvPr>
            <p:ph type="ctrTitle"/>
          </p:nvPr>
        </p:nvSpPr>
        <p:spPr>
          <a:xfrm>
            <a:off x="442912" y="3094848"/>
            <a:ext cx="11306175" cy="668303"/>
          </a:xfrm>
        </p:spPr>
        <p:txBody>
          <a:bodyPr>
            <a:noAutofit/>
          </a:bodyPr>
          <a:lstStyle/>
          <a:p>
            <a:pPr algn="ctr"/>
            <a:r>
              <a:rPr lang="en-GB" sz="4400" dirty="0"/>
              <a:t>Defining a species</a:t>
            </a:r>
            <a:endParaRPr lang="en-US" sz="4400" dirty="0"/>
          </a:p>
        </p:txBody>
      </p:sp>
    </p:spTree>
    <p:extLst>
      <p:ext uri="{BB962C8B-B14F-4D97-AF65-F5344CB8AC3E}">
        <p14:creationId xmlns:p14="http://schemas.microsoft.com/office/powerpoint/2010/main" val="37655207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51F150B-CD36-EC43-A80B-C4F967B90C86}"/>
              </a:ext>
            </a:extLst>
          </p:cNvPr>
          <p:cNvSpPr txBox="1">
            <a:spLocks/>
          </p:cNvSpPr>
          <p:nvPr/>
        </p:nvSpPr>
        <p:spPr>
          <a:xfrm>
            <a:off x="442912" y="444398"/>
            <a:ext cx="11306176" cy="681875"/>
          </a:xfrm>
          <a:prstGeom prst="rect">
            <a:avLst/>
          </a:prstGeom>
        </p:spPr>
        <p:txBody>
          <a:bodyPr vert="horz" lIns="0" tIns="45720" rIns="91440" bIns="45720" rtlCol="0" anchor="ctr" anchorCtr="0">
            <a:normAutofit fontScale="90000" lnSpcReduction="10000"/>
          </a:bodyPr>
          <a:lstStyle>
            <a:lvl1pPr algn="l" defTabSz="914400" rtl="0" eaLnBrk="1" latinLnBrk="0" hangingPunct="1">
              <a:lnSpc>
                <a:spcPct val="100000"/>
              </a:lnSpc>
              <a:spcBef>
                <a:spcPct val="0"/>
              </a:spcBef>
              <a:buNone/>
              <a:defRPr sz="4400" b="1" kern="1200">
                <a:solidFill>
                  <a:srgbClr val="E6005B"/>
                </a:solidFill>
                <a:latin typeface="Arial" panose="020B0604020202020204" pitchFamily="34" charset="0"/>
                <a:ea typeface="+mj-ea"/>
                <a:cs typeface="Arial" panose="020B0604020202020204" pitchFamily="34" charset="0"/>
              </a:defRPr>
            </a:lvl1pPr>
          </a:lstStyle>
          <a:p>
            <a:pPr algn="ctr"/>
            <a:r>
              <a:rPr lang="en-GB" dirty="0"/>
              <a:t>16S rRNA gene</a:t>
            </a:r>
            <a:endParaRPr lang="en-US" dirty="0"/>
          </a:p>
        </p:txBody>
      </p:sp>
      <p:sp>
        <p:nvSpPr>
          <p:cNvPr id="2" name="TextBox 1">
            <a:extLst>
              <a:ext uri="{FF2B5EF4-FFF2-40B4-BE49-F238E27FC236}">
                <a16:creationId xmlns:a16="http://schemas.microsoft.com/office/drawing/2014/main" id="{A18A5017-86B8-8244-A6D6-22EB3CBB778D}"/>
              </a:ext>
            </a:extLst>
          </p:cNvPr>
          <p:cNvSpPr txBox="1"/>
          <p:nvPr/>
        </p:nvSpPr>
        <p:spPr>
          <a:xfrm>
            <a:off x="1427356" y="3044283"/>
            <a:ext cx="0" cy="0"/>
          </a:xfrm>
          <a:prstGeom prst="rect">
            <a:avLst/>
          </a:prstGeom>
          <a:noFill/>
        </p:spPr>
        <p:txBody>
          <a:bodyPr wrap="none" lIns="0" tIns="0" rIns="0" bIns="0" rtlCol="0" anchor="b" anchorCtr="0">
            <a:normAutofit fontScale="25000" lnSpcReduction="20000"/>
          </a:bodyPr>
          <a:lstStyle/>
          <a:p>
            <a:pPr algn="r"/>
            <a:endParaRPr lang="en-US" dirty="0"/>
          </a:p>
        </p:txBody>
      </p:sp>
      <p:sp>
        <p:nvSpPr>
          <p:cNvPr id="7" name="Tijdelijke aanduiding voor inhoud 5">
            <a:extLst>
              <a:ext uri="{FF2B5EF4-FFF2-40B4-BE49-F238E27FC236}">
                <a16:creationId xmlns:a16="http://schemas.microsoft.com/office/drawing/2014/main" id="{9476F7CE-AF6C-7984-376A-C0149550D5D2}"/>
              </a:ext>
            </a:extLst>
          </p:cNvPr>
          <p:cNvSpPr>
            <a:spLocks noGrp="1"/>
          </p:cNvSpPr>
          <p:nvPr>
            <p:ph idx="1"/>
          </p:nvPr>
        </p:nvSpPr>
        <p:spPr>
          <a:xfrm>
            <a:off x="987972" y="1222626"/>
            <a:ext cx="5826485" cy="5140548"/>
          </a:xfrm>
        </p:spPr>
        <p:txBody>
          <a:bodyPr>
            <a:normAutofit/>
          </a:bodyPr>
          <a:lstStyle/>
          <a:p>
            <a:r>
              <a:rPr lang="en-GB" dirty="0"/>
              <a:t>Core gene for prokaryotic taxonomy</a:t>
            </a:r>
          </a:p>
          <a:p>
            <a:pPr lvl="1"/>
            <a:r>
              <a:rPr lang="en-GB" dirty="0"/>
              <a:t>Sequence similarity</a:t>
            </a:r>
          </a:p>
          <a:p>
            <a:pPr lvl="1"/>
            <a:endParaRPr lang="en-GB" dirty="0"/>
          </a:p>
          <a:p>
            <a:r>
              <a:rPr lang="en-GB" dirty="0"/>
              <a:t>Compare whole gene sequences</a:t>
            </a:r>
          </a:p>
          <a:p>
            <a:pPr lvl="1"/>
            <a:r>
              <a:rPr lang="en-GB" dirty="0"/>
              <a:t>&gt;98% similar</a:t>
            </a:r>
          </a:p>
          <a:p>
            <a:pPr lvl="2"/>
            <a:r>
              <a:rPr lang="en-GB" dirty="0"/>
              <a:t>Same species</a:t>
            </a:r>
          </a:p>
          <a:p>
            <a:endParaRPr lang="en-GB" dirty="0"/>
          </a:p>
          <a:p>
            <a:r>
              <a:rPr lang="en-GB" dirty="0"/>
              <a:t>Difficulties for species with large pangenomes</a:t>
            </a:r>
          </a:p>
        </p:txBody>
      </p:sp>
      <p:pic>
        <p:nvPicPr>
          <p:cNvPr id="2050" name="Picture 2" descr="The schema of ribosome complex and 16S rRNA gene. The white and grey... |  Download Scientific Diagram">
            <a:extLst>
              <a:ext uri="{FF2B5EF4-FFF2-40B4-BE49-F238E27FC236}">
                <a16:creationId xmlns:a16="http://schemas.microsoft.com/office/drawing/2014/main" id="{97497196-BCAC-1C5A-109E-6513F96681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2736" y="1083445"/>
            <a:ext cx="4094178" cy="168583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8FAD3934-527E-5553-D48E-843198A0375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50000"/>
          <a:stretch/>
        </p:blipFill>
        <p:spPr bwMode="auto">
          <a:xfrm>
            <a:off x="6918207" y="2713657"/>
            <a:ext cx="4094178" cy="38766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843B353-2D75-0265-BC4F-E5514839279C}"/>
              </a:ext>
            </a:extLst>
          </p:cNvPr>
          <p:cNvSpPr txBox="1"/>
          <p:nvPr/>
        </p:nvSpPr>
        <p:spPr>
          <a:xfrm>
            <a:off x="5770496" y="6439672"/>
            <a:ext cx="1593706" cy="261610"/>
          </a:xfrm>
          <a:prstGeom prst="rect">
            <a:avLst/>
          </a:prstGeom>
          <a:noFill/>
        </p:spPr>
        <p:txBody>
          <a:bodyPr wrap="none" rtlCol="0">
            <a:spAutoFit/>
          </a:bodyPr>
          <a:lstStyle/>
          <a:p>
            <a:r>
              <a:rPr lang="en-US" sz="1100" dirty="0">
                <a:latin typeface="Lucida Sans Unicode" panose="020B0602030504020204" pitchFamily="34" charset="0"/>
                <a:cs typeface="Lucida Sans Unicode" panose="020B0602030504020204" pitchFamily="34" charset="0"/>
              </a:rPr>
              <a:t>Kim et al IJSEM 2014</a:t>
            </a:r>
          </a:p>
        </p:txBody>
      </p:sp>
      <p:sp>
        <p:nvSpPr>
          <p:cNvPr id="6" name="TextBox 5">
            <a:extLst>
              <a:ext uri="{FF2B5EF4-FFF2-40B4-BE49-F238E27FC236}">
                <a16:creationId xmlns:a16="http://schemas.microsoft.com/office/drawing/2014/main" id="{081443DE-C5B5-3DBF-3ACF-9937BF12F04A}"/>
              </a:ext>
            </a:extLst>
          </p:cNvPr>
          <p:cNvSpPr txBox="1"/>
          <p:nvPr/>
        </p:nvSpPr>
        <p:spPr>
          <a:xfrm>
            <a:off x="10192225" y="6459527"/>
            <a:ext cx="1904689" cy="261610"/>
          </a:xfrm>
          <a:prstGeom prst="rect">
            <a:avLst/>
          </a:prstGeom>
          <a:noFill/>
        </p:spPr>
        <p:txBody>
          <a:bodyPr wrap="none" rtlCol="0">
            <a:spAutoFit/>
          </a:bodyPr>
          <a:lstStyle/>
          <a:p>
            <a:r>
              <a:rPr lang="en-US" sz="1100" dirty="0">
                <a:latin typeface="Lucida Sans Unicode" panose="020B0602030504020204" pitchFamily="34" charset="0"/>
                <a:cs typeface="Lucida Sans Unicode" panose="020B0602030504020204" pitchFamily="34" charset="0"/>
              </a:rPr>
              <a:t>Fukuda et al JUOEH 2016</a:t>
            </a:r>
          </a:p>
        </p:txBody>
      </p:sp>
    </p:spTree>
    <p:extLst>
      <p:ext uri="{BB962C8B-B14F-4D97-AF65-F5344CB8AC3E}">
        <p14:creationId xmlns:p14="http://schemas.microsoft.com/office/powerpoint/2010/main" val="28793011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51F150B-CD36-EC43-A80B-C4F967B90C86}"/>
              </a:ext>
            </a:extLst>
          </p:cNvPr>
          <p:cNvSpPr txBox="1">
            <a:spLocks/>
          </p:cNvSpPr>
          <p:nvPr/>
        </p:nvSpPr>
        <p:spPr>
          <a:xfrm>
            <a:off x="442912" y="444398"/>
            <a:ext cx="11306176" cy="681875"/>
          </a:xfrm>
          <a:prstGeom prst="rect">
            <a:avLst/>
          </a:prstGeom>
        </p:spPr>
        <p:txBody>
          <a:bodyPr vert="horz" lIns="0" tIns="45720" rIns="91440" bIns="45720" rtlCol="0" anchor="ctr" anchorCtr="0">
            <a:normAutofit fontScale="90000" lnSpcReduction="10000"/>
          </a:bodyPr>
          <a:lstStyle>
            <a:lvl1pPr algn="l" defTabSz="914400" rtl="0" eaLnBrk="1" latinLnBrk="0" hangingPunct="1">
              <a:lnSpc>
                <a:spcPct val="100000"/>
              </a:lnSpc>
              <a:spcBef>
                <a:spcPct val="0"/>
              </a:spcBef>
              <a:buNone/>
              <a:defRPr sz="4400" b="1" kern="1200">
                <a:solidFill>
                  <a:srgbClr val="E6005B"/>
                </a:solidFill>
                <a:latin typeface="Arial" panose="020B0604020202020204" pitchFamily="34" charset="0"/>
                <a:ea typeface="+mj-ea"/>
                <a:cs typeface="Arial" panose="020B0604020202020204" pitchFamily="34" charset="0"/>
              </a:defRPr>
            </a:lvl1pPr>
          </a:lstStyle>
          <a:p>
            <a:pPr algn="ctr"/>
            <a:r>
              <a:rPr lang="en-US" dirty="0">
                <a:solidFill>
                  <a:schemeClr val="accent1"/>
                </a:solidFill>
              </a:rPr>
              <a:t>DNA:DNA </a:t>
            </a:r>
            <a:r>
              <a:rPr lang="en-US" dirty="0" err="1">
                <a:solidFill>
                  <a:schemeClr val="accent1"/>
                </a:solidFill>
              </a:rPr>
              <a:t>Hybridisation</a:t>
            </a:r>
            <a:r>
              <a:rPr lang="en-US" dirty="0">
                <a:solidFill>
                  <a:schemeClr val="accent1"/>
                </a:solidFill>
              </a:rPr>
              <a:t> (DDH)</a:t>
            </a:r>
          </a:p>
        </p:txBody>
      </p:sp>
      <p:sp>
        <p:nvSpPr>
          <p:cNvPr id="2" name="TextBox 1">
            <a:extLst>
              <a:ext uri="{FF2B5EF4-FFF2-40B4-BE49-F238E27FC236}">
                <a16:creationId xmlns:a16="http://schemas.microsoft.com/office/drawing/2014/main" id="{A18A5017-86B8-8244-A6D6-22EB3CBB778D}"/>
              </a:ext>
            </a:extLst>
          </p:cNvPr>
          <p:cNvSpPr txBox="1"/>
          <p:nvPr/>
        </p:nvSpPr>
        <p:spPr>
          <a:xfrm>
            <a:off x="1427356" y="3044283"/>
            <a:ext cx="0" cy="0"/>
          </a:xfrm>
          <a:prstGeom prst="rect">
            <a:avLst/>
          </a:prstGeom>
          <a:noFill/>
        </p:spPr>
        <p:txBody>
          <a:bodyPr wrap="none" lIns="0" tIns="0" rIns="0" bIns="0" rtlCol="0" anchor="b" anchorCtr="0">
            <a:normAutofit fontScale="25000" lnSpcReduction="20000"/>
          </a:bodyPr>
          <a:lstStyle/>
          <a:p>
            <a:pPr algn="r"/>
            <a:endParaRPr lang="en-US" dirty="0"/>
          </a:p>
        </p:txBody>
      </p:sp>
      <p:sp>
        <p:nvSpPr>
          <p:cNvPr id="9" name="Tijdelijke aanduiding voor inhoud 5">
            <a:extLst>
              <a:ext uri="{FF2B5EF4-FFF2-40B4-BE49-F238E27FC236}">
                <a16:creationId xmlns:a16="http://schemas.microsoft.com/office/drawing/2014/main" id="{236654F0-D29E-AE4F-A966-9762A2AB84EB}"/>
              </a:ext>
            </a:extLst>
          </p:cNvPr>
          <p:cNvSpPr>
            <a:spLocks noGrp="1"/>
          </p:cNvSpPr>
          <p:nvPr>
            <p:ph idx="1"/>
          </p:nvPr>
        </p:nvSpPr>
        <p:spPr>
          <a:xfrm>
            <a:off x="987972" y="1222626"/>
            <a:ext cx="4936578" cy="5452586"/>
          </a:xfrm>
        </p:spPr>
        <p:txBody>
          <a:bodyPr>
            <a:normAutofit/>
          </a:bodyPr>
          <a:lstStyle/>
          <a:p>
            <a:pPr algn="just"/>
            <a:r>
              <a:rPr lang="en-GB" noProof="0" dirty="0"/>
              <a:t>DNA similarity of 70%</a:t>
            </a:r>
          </a:p>
          <a:p>
            <a:pPr lvl="1" algn="just"/>
            <a:r>
              <a:rPr lang="en-GB" dirty="0"/>
              <a:t>5</a:t>
            </a:r>
            <a:r>
              <a:rPr lang="en-GB" b="0" i="0" dirty="0">
                <a:solidFill>
                  <a:srgbClr val="202122"/>
                </a:solidFill>
                <a:effectLst/>
                <a:latin typeface="Arial" panose="020B0604020202020204" pitchFamily="34" charset="0"/>
              </a:rPr>
              <a:t>°</a:t>
            </a:r>
            <a:r>
              <a:rPr lang="en-GB" dirty="0"/>
              <a:t>C melting</a:t>
            </a:r>
            <a:endParaRPr lang="en-GB" noProof="0" dirty="0"/>
          </a:p>
          <a:p>
            <a:pPr lvl="1" algn="just"/>
            <a:r>
              <a:rPr lang="en-GB" dirty="0"/>
              <a:t>Same species</a:t>
            </a:r>
          </a:p>
          <a:p>
            <a:pPr algn="just"/>
            <a:endParaRPr lang="en-GB" noProof="0" dirty="0"/>
          </a:p>
          <a:p>
            <a:pPr algn="just"/>
            <a:r>
              <a:rPr lang="en-GB" noProof="0" dirty="0"/>
              <a:t>DNA similarity of 79%:</a:t>
            </a:r>
          </a:p>
          <a:p>
            <a:pPr lvl="1" algn="just"/>
            <a:r>
              <a:rPr lang="en-GB" dirty="0"/>
              <a:t>Same subspecies</a:t>
            </a:r>
          </a:p>
          <a:p>
            <a:pPr lvl="1" algn="just"/>
            <a:endParaRPr lang="en-GB" noProof="0" dirty="0"/>
          </a:p>
          <a:p>
            <a:pPr algn="just"/>
            <a:r>
              <a:rPr lang="en-GB" noProof="0" dirty="0"/>
              <a:t>Build phylogenies from distance matrices </a:t>
            </a:r>
          </a:p>
          <a:p>
            <a:pPr algn="just"/>
            <a:endParaRPr lang="en-GB" noProof="0" dirty="0"/>
          </a:p>
          <a:p>
            <a:pPr algn="just"/>
            <a:r>
              <a:rPr lang="en-GB" noProof="0" dirty="0"/>
              <a:t>Paralogs cause issues</a:t>
            </a:r>
          </a:p>
          <a:p>
            <a:pPr algn="just"/>
            <a:endParaRPr lang="en-GB" noProof="0" dirty="0"/>
          </a:p>
        </p:txBody>
      </p:sp>
      <p:sp>
        <p:nvSpPr>
          <p:cNvPr id="5" name="TextBox 4">
            <a:extLst>
              <a:ext uri="{FF2B5EF4-FFF2-40B4-BE49-F238E27FC236}">
                <a16:creationId xmlns:a16="http://schemas.microsoft.com/office/drawing/2014/main" id="{F027BD58-91F5-652F-42D3-F8AEC2375905}"/>
              </a:ext>
            </a:extLst>
          </p:cNvPr>
          <p:cNvSpPr txBox="1"/>
          <p:nvPr/>
        </p:nvSpPr>
        <p:spPr>
          <a:xfrm>
            <a:off x="5399314" y="6413602"/>
            <a:ext cx="6792686" cy="261610"/>
          </a:xfrm>
          <a:prstGeom prst="rect">
            <a:avLst/>
          </a:prstGeom>
          <a:noFill/>
        </p:spPr>
        <p:txBody>
          <a:bodyPr wrap="square">
            <a:spAutoFit/>
          </a:bodyPr>
          <a:lstStyle/>
          <a:p>
            <a:r>
              <a:rPr lang="en-GB" sz="1100" dirty="0"/>
              <a:t>https://</a:t>
            </a:r>
            <a:r>
              <a:rPr lang="en-GB" sz="1100" dirty="0" err="1"/>
              <a:t>ib.bioninja.com.au</a:t>
            </a:r>
            <a:r>
              <a:rPr lang="en-GB" sz="1100" dirty="0"/>
              <a:t>/standard-level/topic-5-evolution-and-biodi/54-cladistics/in-situ-</a:t>
            </a:r>
            <a:r>
              <a:rPr lang="en-GB" sz="1100" dirty="0" err="1"/>
              <a:t>hybridisation.html</a:t>
            </a:r>
            <a:endParaRPr lang="en-GB" sz="1100" dirty="0"/>
          </a:p>
        </p:txBody>
      </p:sp>
      <p:pic>
        <p:nvPicPr>
          <p:cNvPr id="1026" name="Picture 2" descr="In Situ Hybridisation | BioNinja">
            <a:extLst>
              <a:ext uri="{FF2B5EF4-FFF2-40B4-BE49-F238E27FC236}">
                <a16:creationId xmlns:a16="http://schemas.microsoft.com/office/drawing/2014/main" id="{C08D9451-D3A7-F581-FE9D-DFCF34CB0D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4550" y="1680546"/>
            <a:ext cx="6267450" cy="3776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64523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51F150B-CD36-EC43-A80B-C4F967B90C86}"/>
              </a:ext>
            </a:extLst>
          </p:cNvPr>
          <p:cNvSpPr txBox="1">
            <a:spLocks/>
          </p:cNvSpPr>
          <p:nvPr/>
        </p:nvSpPr>
        <p:spPr>
          <a:xfrm>
            <a:off x="442912" y="444398"/>
            <a:ext cx="11306176" cy="681875"/>
          </a:xfrm>
          <a:prstGeom prst="rect">
            <a:avLst/>
          </a:prstGeom>
        </p:spPr>
        <p:txBody>
          <a:bodyPr vert="horz" lIns="0" tIns="45720" rIns="91440" bIns="45720" rtlCol="0" anchor="ctr" anchorCtr="0">
            <a:normAutofit fontScale="90000" lnSpcReduction="10000"/>
          </a:bodyPr>
          <a:lstStyle>
            <a:lvl1pPr algn="l" defTabSz="914400" rtl="0" eaLnBrk="1" latinLnBrk="0" hangingPunct="1">
              <a:lnSpc>
                <a:spcPct val="100000"/>
              </a:lnSpc>
              <a:spcBef>
                <a:spcPct val="0"/>
              </a:spcBef>
              <a:buNone/>
              <a:defRPr sz="4400" b="1" kern="1200">
                <a:solidFill>
                  <a:srgbClr val="E6005B"/>
                </a:solidFill>
                <a:latin typeface="Arial" panose="020B0604020202020204" pitchFamily="34" charset="0"/>
                <a:ea typeface="+mj-ea"/>
                <a:cs typeface="Arial" panose="020B0604020202020204" pitchFamily="34" charset="0"/>
              </a:defRPr>
            </a:lvl1pPr>
          </a:lstStyle>
          <a:p>
            <a:pPr algn="ctr"/>
            <a:r>
              <a:rPr lang="en-US" dirty="0">
                <a:solidFill>
                  <a:schemeClr val="accent1"/>
                </a:solidFill>
              </a:rPr>
              <a:t>Species typing: </a:t>
            </a:r>
            <a:r>
              <a:rPr lang="en-US" dirty="0" err="1">
                <a:solidFill>
                  <a:schemeClr val="accent1"/>
                </a:solidFill>
              </a:rPr>
              <a:t>dDDH</a:t>
            </a:r>
            <a:endParaRPr lang="en-US" dirty="0">
              <a:solidFill>
                <a:schemeClr val="accent1"/>
              </a:solidFill>
            </a:endParaRPr>
          </a:p>
        </p:txBody>
      </p:sp>
      <p:sp>
        <p:nvSpPr>
          <p:cNvPr id="2" name="TextBox 1">
            <a:extLst>
              <a:ext uri="{FF2B5EF4-FFF2-40B4-BE49-F238E27FC236}">
                <a16:creationId xmlns:a16="http://schemas.microsoft.com/office/drawing/2014/main" id="{A18A5017-86B8-8244-A6D6-22EB3CBB778D}"/>
              </a:ext>
            </a:extLst>
          </p:cNvPr>
          <p:cNvSpPr txBox="1"/>
          <p:nvPr/>
        </p:nvSpPr>
        <p:spPr>
          <a:xfrm>
            <a:off x="1427356" y="3044283"/>
            <a:ext cx="0" cy="0"/>
          </a:xfrm>
          <a:prstGeom prst="rect">
            <a:avLst/>
          </a:prstGeom>
          <a:noFill/>
        </p:spPr>
        <p:txBody>
          <a:bodyPr wrap="none" lIns="0" tIns="0" rIns="0" bIns="0" rtlCol="0" anchor="b" anchorCtr="0">
            <a:normAutofit fontScale="25000" lnSpcReduction="20000"/>
          </a:bodyPr>
          <a:lstStyle/>
          <a:p>
            <a:pPr algn="r"/>
            <a:endParaRPr lang="en-US" dirty="0"/>
          </a:p>
        </p:txBody>
      </p:sp>
      <p:sp>
        <p:nvSpPr>
          <p:cNvPr id="9" name="Tijdelijke aanduiding voor inhoud 5">
            <a:extLst>
              <a:ext uri="{FF2B5EF4-FFF2-40B4-BE49-F238E27FC236}">
                <a16:creationId xmlns:a16="http://schemas.microsoft.com/office/drawing/2014/main" id="{236654F0-D29E-AE4F-A966-9762A2AB84EB}"/>
              </a:ext>
            </a:extLst>
          </p:cNvPr>
          <p:cNvSpPr>
            <a:spLocks noGrp="1"/>
          </p:cNvSpPr>
          <p:nvPr>
            <p:ph idx="1"/>
          </p:nvPr>
        </p:nvSpPr>
        <p:spPr>
          <a:xfrm>
            <a:off x="987972" y="1222626"/>
            <a:ext cx="10761116" cy="5452586"/>
          </a:xfrm>
        </p:spPr>
        <p:txBody>
          <a:bodyPr>
            <a:normAutofit/>
          </a:bodyPr>
          <a:lstStyle/>
          <a:p>
            <a:pPr algn="just"/>
            <a:r>
              <a:rPr lang="en-GB" i="1" noProof="0" dirty="0"/>
              <a:t>In silico</a:t>
            </a:r>
            <a:r>
              <a:rPr lang="en-GB" noProof="0" dirty="0"/>
              <a:t> version of DDH</a:t>
            </a:r>
          </a:p>
          <a:p>
            <a:pPr algn="just"/>
            <a:endParaRPr lang="en-GB" i="1" dirty="0"/>
          </a:p>
          <a:p>
            <a:pPr algn="just"/>
            <a:r>
              <a:rPr lang="en-GB" dirty="0"/>
              <a:t>C</a:t>
            </a:r>
            <a:r>
              <a:rPr lang="en-GB" noProof="0" dirty="0" err="1"/>
              <a:t>omparison</a:t>
            </a:r>
            <a:r>
              <a:rPr lang="en-GB" noProof="0" dirty="0"/>
              <a:t> of genomes X and Y using BLAST</a:t>
            </a:r>
          </a:p>
          <a:p>
            <a:pPr lvl="1" algn="just"/>
            <a:r>
              <a:rPr lang="en-GB" dirty="0"/>
              <a:t>Find orthologous stretches of DNA</a:t>
            </a:r>
          </a:p>
          <a:p>
            <a:pPr lvl="2" algn="just"/>
            <a:r>
              <a:rPr lang="en-GB" dirty="0"/>
              <a:t>High-scoring segments pair (HSPs)</a:t>
            </a:r>
          </a:p>
          <a:p>
            <a:pPr algn="just"/>
            <a:endParaRPr lang="en-GB" dirty="0"/>
          </a:p>
          <a:p>
            <a:pPr algn="just"/>
            <a:r>
              <a:rPr lang="en-GB" dirty="0"/>
              <a:t>Calculate how much of genome X and Y are covered by HSPs</a:t>
            </a:r>
          </a:p>
          <a:p>
            <a:pPr algn="just"/>
            <a:endParaRPr lang="en-GB" dirty="0"/>
          </a:p>
          <a:p>
            <a:pPr algn="just"/>
            <a:r>
              <a:rPr lang="en-GB" dirty="0" err="1"/>
              <a:t>dDDH</a:t>
            </a:r>
            <a:r>
              <a:rPr lang="en-GB" dirty="0"/>
              <a:t> coverage formula:</a:t>
            </a:r>
          </a:p>
          <a:p>
            <a:pPr algn="just"/>
            <a:endParaRPr lang="en-GB" dirty="0"/>
          </a:p>
          <a:p>
            <a:pPr algn="just"/>
            <a:r>
              <a:rPr lang="en-GB" dirty="0"/>
              <a:t>Implemented in TYGS webserver</a:t>
            </a:r>
          </a:p>
          <a:p>
            <a:pPr algn="just"/>
            <a:endParaRPr lang="en-GB" dirty="0"/>
          </a:p>
          <a:p>
            <a:pPr algn="just"/>
            <a:endParaRPr lang="en-GB" dirty="0"/>
          </a:p>
          <a:p>
            <a:pPr algn="just"/>
            <a:endParaRPr lang="en-GB" noProof="0" dirty="0"/>
          </a:p>
          <a:p>
            <a:pPr algn="just"/>
            <a:endParaRPr lang="en-GB" noProof="0" dirty="0"/>
          </a:p>
        </p:txBody>
      </p:sp>
      <p:sp>
        <p:nvSpPr>
          <p:cNvPr id="5" name="TextBox 4">
            <a:extLst>
              <a:ext uri="{FF2B5EF4-FFF2-40B4-BE49-F238E27FC236}">
                <a16:creationId xmlns:a16="http://schemas.microsoft.com/office/drawing/2014/main" id="{F027BD58-91F5-652F-42D3-F8AEC2375905}"/>
              </a:ext>
            </a:extLst>
          </p:cNvPr>
          <p:cNvSpPr txBox="1"/>
          <p:nvPr/>
        </p:nvSpPr>
        <p:spPr>
          <a:xfrm>
            <a:off x="10080170" y="6413602"/>
            <a:ext cx="2111829" cy="261610"/>
          </a:xfrm>
          <a:prstGeom prst="rect">
            <a:avLst/>
          </a:prstGeom>
          <a:noFill/>
        </p:spPr>
        <p:txBody>
          <a:bodyPr wrap="square">
            <a:spAutoFit/>
          </a:bodyPr>
          <a:lstStyle/>
          <a:p>
            <a:r>
              <a:rPr lang="en-GB" sz="1100" dirty="0" err="1"/>
              <a:t>Henz</a:t>
            </a:r>
            <a:r>
              <a:rPr lang="en-GB" sz="1100" dirty="0"/>
              <a:t> et al Bioinformatics 2004</a:t>
            </a:r>
          </a:p>
        </p:txBody>
      </p:sp>
      <p:pic>
        <p:nvPicPr>
          <p:cNvPr id="4" name="Picture 3">
            <a:extLst>
              <a:ext uri="{FF2B5EF4-FFF2-40B4-BE49-F238E27FC236}">
                <a16:creationId xmlns:a16="http://schemas.microsoft.com/office/drawing/2014/main" id="{143E08E9-C057-2479-5292-99BF0D5FAB82}"/>
              </a:ext>
            </a:extLst>
          </p:cNvPr>
          <p:cNvPicPr>
            <a:picLocks noChangeAspect="1"/>
          </p:cNvPicPr>
          <p:nvPr/>
        </p:nvPicPr>
        <p:blipFill rotWithShape="1">
          <a:blip r:embed="rId3"/>
          <a:srcRect l="15674" t="76349" r="55609" b="19999"/>
          <a:stretch/>
        </p:blipFill>
        <p:spPr>
          <a:xfrm>
            <a:off x="5186795" y="4736142"/>
            <a:ext cx="6017233" cy="1081220"/>
          </a:xfrm>
          <a:prstGeom prst="rect">
            <a:avLst/>
          </a:prstGeom>
        </p:spPr>
      </p:pic>
    </p:spTree>
    <p:extLst>
      <p:ext uri="{BB962C8B-B14F-4D97-AF65-F5344CB8AC3E}">
        <p14:creationId xmlns:p14="http://schemas.microsoft.com/office/powerpoint/2010/main" val="37884999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51F150B-CD36-EC43-A80B-C4F967B90C86}"/>
              </a:ext>
            </a:extLst>
          </p:cNvPr>
          <p:cNvSpPr txBox="1">
            <a:spLocks/>
          </p:cNvSpPr>
          <p:nvPr/>
        </p:nvSpPr>
        <p:spPr>
          <a:xfrm>
            <a:off x="442912" y="444398"/>
            <a:ext cx="11306176" cy="681875"/>
          </a:xfrm>
          <a:prstGeom prst="rect">
            <a:avLst/>
          </a:prstGeom>
        </p:spPr>
        <p:txBody>
          <a:bodyPr vert="horz" lIns="0" tIns="45720" rIns="91440" bIns="45720" rtlCol="0" anchor="ctr" anchorCtr="0">
            <a:normAutofit fontScale="90000" lnSpcReduction="10000"/>
          </a:bodyPr>
          <a:lstStyle>
            <a:lvl1pPr algn="l" defTabSz="914400" rtl="0" eaLnBrk="1" latinLnBrk="0" hangingPunct="1">
              <a:lnSpc>
                <a:spcPct val="100000"/>
              </a:lnSpc>
              <a:spcBef>
                <a:spcPct val="0"/>
              </a:spcBef>
              <a:buNone/>
              <a:defRPr sz="4400" b="1" kern="1200">
                <a:solidFill>
                  <a:srgbClr val="E6005B"/>
                </a:solidFill>
                <a:latin typeface="Arial" panose="020B0604020202020204" pitchFamily="34" charset="0"/>
                <a:ea typeface="+mj-ea"/>
                <a:cs typeface="Arial" panose="020B0604020202020204" pitchFamily="34" charset="0"/>
              </a:defRPr>
            </a:lvl1pPr>
          </a:lstStyle>
          <a:p>
            <a:pPr algn="ctr"/>
            <a:r>
              <a:rPr lang="en-US" dirty="0">
                <a:solidFill>
                  <a:schemeClr val="accent1"/>
                </a:solidFill>
              </a:rPr>
              <a:t>Species typing: ANI</a:t>
            </a:r>
          </a:p>
        </p:txBody>
      </p:sp>
      <p:sp>
        <p:nvSpPr>
          <p:cNvPr id="2" name="TextBox 1">
            <a:extLst>
              <a:ext uri="{FF2B5EF4-FFF2-40B4-BE49-F238E27FC236}">
                <a16:creationId xmlns:a16="http://schemas.microsoft.com/office/drawing/2014/main" id="{A18A5017-86B8-8244-A6D6-22EB3CBB778D}"/>
              </a:ext>
            </a:extLst>
          </p:cNvPr>
          <p:cNvSpPr txBox="1"/>
          <p:nvPr/>
        </p:nvSpPr>
        <p:spPr>
          <a:xfrm>
            <a:off x="1427356" y="3044283"/>
            <a:ext cx="0" cy="0"/>
          </a:xfrm>
          <a:prstGeom prst="rect">
            <a:avLst/>
          </a:prstGeom>
          <a:noFill/>
        </p:spPr>
        <p:txBody>
          <a:bodyPr wrap="none" lIns="0" tIns="0" rIns="0" bIns="0" rtlCol="0" anchor="b" anchorCtr="0">
            <a:normAutofit fontScale="25000" lnSpcReduction="20000"/>
          </a:bodyPr>
          <a:lstStyle/>
          <a:p>
            <a:pPr algn="r"/>
            <a:endParaRPr lang="en-US" dirty="0"/>
          </a:p>
        </p:txBody>
      </p:sp>
      <p:sp>
        <p:nvSpPr>
          <p:cNvPr id="9" name="Tijdelijke aanduiding voor inhoud 5">
            <a:extLst>
              <a:ext uri="{FF2B5EF4-FFF2-40B4-BE49-F238E27FC236}">
                <a16:creationId xmlns:a16="http://schemas.microsoft.com/office/drawing/2014/main" id="{236654F0-D29E-AE4F-A966-9762A2AB84EB}"/>
              </a:ext>
            </a:extLst>
          </p:cNvPr>
          <p:cNvSpPr>
            <a:spLocks noGrp="1"/>
          </p:cNvSpPr>
          <p:nvPr>
            <p:ph idx="1"/>
          </p:nvPr>
        </p:nvSpPr>
        <p:spPr>
          <a:xfrm>
            <a:off x="987972" y="1222626"/>
            <a:ext cx="5692228" cy="5452586"/>
          </a:xfrm>
        </p:spPr>
        <p:txBody>
          <a:bodyPr>
            <a:normAutofit/>
          </a:bodyPr>
          <a:lstStyle/>
          <a:p>
            <a:pPr algn="just"/>
            <a:r>
              <a:rPr lang="en-GB" noProof="0" dirty="0"/>
              <a:t>Average nucleotide diversity</a:t>
            </a:r>
          </a:p>
          <a:p>
            <a:pPr marL="0" indent="0" algn="just">
              <a:buNone/>
            </a:pPr>
            <a:endParaRPr lang="en-GB" noProof="0" dirty="0"/>
          </a:p>
          <a:p>
            <a:pPr algn="just"/>
            <a:r>
              <a:rPr lang="en-GB" noProof="0" dirty="0"/>
              <a:t>Find all the homologous (shared) sections of two genomes</a:t>
            </a:r>
          </a:p>
          <a:p>
            <a:pPr algn="just"/>
            <a:endParaRPr lang="en-GB" noProof="0" dirty="0"/>
          </a:p>
          <a:p>
            <a:pPr algn="just"/>
            <a:r>
              <a:rPr lang="en-GB" noProof="0" dirty="0"/>
              <a:t>How many nucleotides are identical in those shared sections?</a:t>
            </a:r>
          </a:p>
          <a:p>
            <a:pPr algn="just"/>
            <a:endParaRPr lang="en-GB" noProof="0" dirty="0"/>
          </a:p>
          <a:p>
            <a:pPr algn="just"/>
            <a:r>
              <a:rPr lang="en-GB" noProof="0" dirty="0"/>
              <a:t>Divide by the length of the shared sections of DNA</a:t>
            </a:r>
          </a:p>
          <a:p>
            <a:pPr lvl="2" algn="just"/>
            <a:r>
              <a:rPr lang="en-GB" noProof="0" dirty="0"/>
              <a:t>This is the ANI</a:t>
            </a:r>
          </a:p>
          <a:p>
            <a:pPr algn="just"/>
            <a:endParaRPr lang="en-GB" noProof="0" dirty="0"/>
          </a:p>
        </p:txBody>
      </p:sp>
      <p:sp>
        <p:nvSpPr>
          <p:cNvPr id="5" name="TextBox 4">
            <a:extLst>
              <a:ext uri="{FF2B5EF4-FFF2-40B4-BE49-F238E27FC236}">
                <a16:creationId xmlns:a16="http://schemas.microsoft.com/office/drawing/2014/main" id="{F027BD58-91F5-652F-42D3-F8AEC2375905}"/>
              </a:ext>
            </a:extLst>
          </p:cNvPr>
          <p:cNvSpPr txBox="1"/>
          <p:nvPr/>
        </p:nvSpPr>
        <p:spPr>
          <a:xfrm>
            <a:off x="7912100" y="6413602"/>
            <a:ext cx="4279900" cy="261610"/>
          </a:xfrm>
          <a:prstGeom prst="rect">
            <a:avLst/>
          </a:prstGeom>
          <a:noFill/>
        </p:spPr>
        <p:txBody>
          <a:bodyPr wrap="square">
            <a:spAutoFit/>
          </a:bodyPr>
          <a:lstStyle/>
          <a:p>
            <a:r>
              <a:rPr lang="en-GB" sz="1100" dirty="0"/>
              <a:t>https://</a:t>
            </a:r>
            <a:r>
              <a:rPr lang="en-GB" sz="1100" dirty="0" err="1"/>
              <a:t>link.springer.com</a:t>
            </a:r>
            <a:r>
              <a:rPr lang="en-GB" sz="1100" dirty="0"/>
              <a:t>/protocol/10.1007/978-1-60327-999-4_10</a:t>
            </a:r>
          </a:p>
        </p:txBody>
      </p:sp>
      <p:pic>
        <p:nvPicPr>
          <p:cNvPr id="2050" name="Picture 2" descr="OrthoANI genomic similarity – EzBioCloud Help center">
            <a:extLst>
              <a:ext uri="{FF2B5EF4-FFF2-40B4-BE49-F238E27FC236}">
                <a16:creationId xmlns:a16="http://schemas.microsoft.com/office/drawing/2014/main" id="{BDE042E4-DF57-5197-75CA-C94A867986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0200" y="1404922"/>
            <a:ext cx="5511800" cy="4730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67924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51F150B-CD36-EC43-A80B-C4F967B90C86}"/>
              </a:ext>
            </a:extLst>
          </p:cNvPr>
          <p:cNvSpPr txBox="1">
            <a:spLocks/>
          </p:cNvSpPr>
          <p:nvPr/>
        </p:nvSpPr>
        <p:spPr>
          <a:xfrm>
            <a:off x="442912" y="444398"/>
            <a:ext cx="11306176" cy="681875"/>
          </a:xfrm>
          <a:prstGeom prst="rect">
            <a:avLst/>
          </a:prstGeom>
        </p:spPr>
        <p:txBody>
          <a:bodyPr vert="horz" lIns="0" tIns="45720" rIns="91440" bIns="45720" rtlCol="0" anchor="ctr" anchorCtr="0">
            <a:normAutofit fontScale="90000" lnSpcReduction="10000"/>
          </a:bodyPr>
          <a:lstStyle>
            <a:lvl1pPr algn="l" defTabSz="914400" rtl="0" eaLnBrk="1" latinLnBrk="0" hangingPunct="1">
              <a:lnSpc>
                <a:spcPct val="100000"/>
              </a:lnSpc>
              <a:spcBef>
                <a:spcPct val="0"/>
              </a:spcBef>
              <a:buNone/>
              <a:defRPr sz="4400" b="1" kern="1200">
                <a:solidFill>
                  <a:srgbClr val="E6005B"/>
                </a:solidFill>
                <a:latin typeface="Arial" panose="020B0604020202020204" pitchFamily="34" charset="0"/>
                <a:ea typeface="+mj-ea"/>
                <a:cs typeface="Arial" panose="020B0604020202020204" pitchFamily="34" charset="0"/>
              </a:defRPr>
            </a:lvl1pPr>
          </a:lstStyle>
          <a:p>
            <a:pPr algn="ctr"/>
            <a:r>
              <a:rPr lang="en-US" dirty="0">
                <a:solidFill>
                  <a:schemeClr val="accent1"/>
                </a:solidFill>
              </a:rPr>
              <a:t>Species typing: ANI</a:t>
            </a:r>
          </a:p>
        </p:txBody>
      </p:sp>
      <p:sp>
        <p:nvSpPr>
          <p:cNvPr id="2" name="TextBox 1">
            <a:extLst>
              <a:ext uri="{FF2B5EF4-FFF2-40B4-BE49-F238E27FC236}">
                <a16:creationId xmlns:a16="http://schemas.microsoft.com/office/drawing/2014/main" id="{A18A5017-86B8-8244-A6D6-22EB3CBB778D}"/>
              </a:ext>
            </a:extLst>
          </p:cNvPr>
          <p:cNvSpPr txBox="1"/>
          <p:nvPr/>
        </p:nvSpPr>
        <p:spPr>
          <a:xfrm>
            <a:off x="1427356" y="3044283"/>
            <a:ext cx="0" cy="0"/>
          </a:xfrm>
          <a:prstGeom prst="rect">
            <a:avLst/>
          </a:prstGeom>
          <a:noFill/>
        </p:spPr>
        <p:txBody>
          <a:bodyPr wrap="none" lIns="0" tIns="0" rIns="0" bIns="0" rtlCol="0" anchor="b" anchorCtr="0">
            <a:normAutofit fontScale="25000" lnSpcReduction="20000"/>
          </a:bodyPr>
          <a:lstStyle/>
          <a:p>
            <a:pPr algn="r"/>
            <a:endParaRPr lang="en-US" dirty="0"/>
          </a:p>
        </p:txBody>
      </p:sp>
      <p:sp>
        <p:nvSpPr>
          <p:cNvPr id="9" name="Tijdelijke aanduiding voor inhoud 5">
            <a:extLst>
              <a:ext uri="{FF2B5EF4-FFF2-40B4-BE49-F238E27FC236}">
                <a16:creationId xmlns:a16="http://schemas.microsoft.com/office/drawing/2014/main" id="{236654F0-D29E-AE4F-A966-9762A2AB84EB}"/>
              </a:ext>
            </a:extLst>
          </p:cNvPr>
          <p:cNvSpPr>
            <a:spLocks noGrp="1"/>
          </p:cNvSpPr>
          <p:nvPr>
            <p:ph idx="1"/>
          </p:nvPr>
        </p:nvSpPr>
        <p:spPr>
          <a:xfrm>
            <a:off x="987972" y="1222626"/>
            <a:ext cx="5692228" cy="5452586"/>
          </a:xfrm>
        </p:spPr>
        <p:txBody>
          <a:bodyPr>
            <a:normAutofit/>
          </a:bodyPr>
          <a:lstStyle/>
          <a:p>
            <a:pPr algn="just"/>
            <a:r>
              <a:rPr lang="en-GB" noProof="0" dirty="0"/>
              <a:t>ANI ≥ 95%:</a:t>
            </a:r>
          </a:p>
          <a:p>
            <a:pPr lvl="1" algn="just"/>
            <a:r>
              <a:rPr lang="en-GB" noProof="0" dirty="0"/>
              <a:t>Same species</a:t>
            </a:r>
          </a:p>
          <a:p>
            <a:pPr lvl="1" algn="just"/>
            <a:r>
              <a:rPr lang="en-GB" noProof="0" dirty="0"/>
              <a:t>Often make exceptions for clinical characteristics</a:t>
            </a:r>
          </a:p>
          <a:p>
            <a:pPr algn="just"/>
            <a:endParaRPr lang="en-GB" noProof="0" dirty="0"/>
          </a:p>
          <a:p>
            <a:pPr algn="just"/>
            <a:r>
              <a:rPr lang="en-GB" noProof="0" dirty="0"/>
              <a:t>ANI ≥ 98%:</a:t>
            </a:r>
          </a:p>
          <a:p>
            <a:pPr lvl="1" algn="just"/>
            <a:r>
              <a:rPr lang="en-GB" noProof="0" dirty="0"/>
              <a:t>Same subspecies</a:t>
            </a:r>
          </a:p>
          <a:p>
            <a:pPr lvl="1" algn="just"/>
            <a:r>
              <a:rPr lang="en-GB" noProof="0" dirty="0"/>
              <a:t>Not a standard cut-off</a:t>
            </a:r>
          </a:p>
          <a:p>
            <a:pPr algn="just"/>
            <a:endParaRPr lang="en-GB" noProof="0" dirty="0"/>
          </a:p>
          <a:p>
            <a:pPr algn="just"/>
            <a:r>
              <a:rPr lang="en-GB" noProof="0" dirty="0"/>
              <a:t>Programs:</a:t>
            </a:r>
          </a:p>
          <a:p>
            <a:pPr lvl="1" algn="just"/>
            <a:r>
              <a:rPr lang="en-GB" noProof="0" dirty="0" err="1"/>
              <a:t>fastANI</a:t>
            </a:r>
            <a:endParaRPr lang="en-GB" noProof="0" dirty="0"/>
          </a:p>
          <a:p>
            <a:pPr lvl="1" algn="just"/>
            <a:r>
              <a:rPr lang="en-GB" noProof="0" dirty="0" err="1"/>
              <a:t>OrthoANI</a:t>
            </a:r>
            <a:endParaRPr lang="en-GB" noProof="0" dirty="0"/>
          </a:p>
        </p:txBody>
      </p:sp>
      <p:sp>
        <p:nvSpPr>
          <p:cNvPr id="5" name="TextBox 4">
            <a:extLst>
              <a:ext uri="{FF2B5EF4-FFF2-40B4-BE49-F238E27FC236}">
                <a16:creationId xmlns:a16="http://schemas.microsoft.com/office/drawing/2014/main" id="{F027BD58-91F5-652F-42D3-F8AEC2375905}"/>
              </a:ext>
            </a:extLst>
          </p:cNvPr>
          <p:cNvSpPr txBox="1"/>
          <p:nvPr/>
        </p:nvSpPr>
        <p:spPr>
          <a:xfrm>
            <a:off x="9639300" y="6413602"/>
            <a:ext cx="2552700" cy="261610"/>
          </a:xfrm>
          <a:prstGeom prst="rect">
            <a:avLst/>
          </a:prstGeom>
          <a:noFill/>
        </p:spPr>
        <p:txBody>
          <a:bodyPr wrap="square">
            <a:spAutoFit/>
          </a:bodyPr>
          <a:lstStyle/>
          <a:p>
            <a:r>
              <a:rPr lang="en-GB" sz="1100" dirty="0"/>
              <a:t>Albuquerque &amp; Haag, Euk Micro 2022</a:t>
            </a:r>
          </a:p>
        </p:txBody>
      </p:sp>
      <p:pic>
        <p:nvPicPr>
          <p:cNvPr id="3074" name="Picture 2" descr="Using average nucleotide identity (ANI) to evaluate microsporidia species  boundaries based on their genetic relatedness - Albuquerque - 2023 -  Journal of Eukaryotic Microbiology - Wiley Online Library">
            <a:extLst>
              <a:ext uri="{FF2B5EF4-FFF2-40B4-BE49-F238E27FC236}">
                <a16:creationId xmlns:a16="http://schemas.microsoft.com/office/drawing/2014/main" id="{6DD52326-B5BC-13DB-C0C7-02A4576DF3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1358" y="1536700"/>
            <a:ext cx="5012055"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60456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4DFE8-7E94-7D42-8F57-AE1BC6C92109}"/>
              </a:ext>
            </a:extLst>
          </p:cNvPr>
          <p:cNvSpPr>
            <a:spLocks noGrp="1"/>
          </p:cNvSpPr>
          <p:nvPr>
            <p:ph type="ctrTitle"/>
          </p:nvPr>
        </p:nvSpPr>
        <p:spPr>
          <a:xfrm>
            <a:off x="442912" y="3094848"/>
            <a:ext cx="11306175" cy="668303"/>
          </a:xfrm>
        </p:spPr>
        <p:txBody>
          <a:bodyPr>
            <a:noAutofit/>
          </a:bodyPr>
          <a:lstStyle/>
          <a:p>
            <a:pPr algn="ctr"/>
            <a:r>
              <a:rPr lang="en-GB" sz="4400" dirty="0"/>
              <a:t>Defining within a species</a:t>
            </a:r>
            <a:endParaRPr lang="en-US" sz="4400" dirty="0"/>
          </a:p>
        </p:txBody>
      </p:sp>
    </p:spTree>
    <p:extLst>
      <p:ext uri="{BB962C8B-B14F-4D97-AF65-F5344CB8AC3E}">
        <p14:creationId xmlns:p14="http://schemas.microsoft.com/office/powerpoint/2010/main" val="2445322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51F150B-CD36-EC43-A80B-C4F967B90C86}"/>
              </a:ext>
            </a:extLst>
          </p:cNvPr>
          <p:cNvSpPr txBox="1">
            <a:spLocks/>
          </p:cNvSpPr>
          <p:nvPr/>
        </p:nvSpPr>
        <p:spPr>
          <a:xfrm>
            <a:off x="442912" y="444398"/>
            <a:ext cx="11306176" cy="681875"/>
          </a:xfrm>
          <a:prstGeom prst="rect">
            <a:avLst/>
          </a:prstGeom>
        </p:spPr>
        <p:txBody>
          <a:bodyPr vert="horz" lIns="0" tIns="45720" rIns="91440" bIns="45720" rtlCol="0" anchor="ctr" anchorCtr="0">
            <a:normAutofit fontScale="90000" lnSpcReduction="10000"/>
          </a:bodyPr>
          <a:lstStyle>
            <a:lvl1pPr algn="l" defTabSz="914400" rtl="0" eaLnBrk="1" latinLnBrk="0" hangingPunct="1">
              <a:lnSpc>
                <a:spcPct val="100000"/>
              </a:lnSpc>
              <a:spcBef>
                <a:spcPct val="0"/>
              </a:spcBef>
              <a:buNone/>
              <a:defRPr sz="4400" b="1" kern="1200">
                <a:solidFill>
                  <a:srgbClr val="E6005B"/>
                </a:solidFill>
                <a:latin typeface="Arial" panose="020B0604020202020204" pitchFamily="34" charset="0"/>
                <a:ea typeface="+mj-ea"/>
                <a:cs typeface="Arial" panose="020B0604020202020204" pitchFamily="34" charset="0"/>
              </a:defRPr>
            </a:lvl1pPr>
          </a:lstStyle>
          <a:p>
            <a:pPr algn="ctr"/>
            <a:r>
              <a:rPr lang="en-GB" dirty="0"/>
              <a:t>Comparative genomics</a:t>
            </a:r>
            <a:endParaRPr lang="en-US" dirty="0"/>
          </a:p>
        </p:txBody>
      </p:sp>
      <p:sp>
        <p:nvSpPr>
          <p:cNvPr id="2" name="TextBox 1">
            <a:extLst>
              <a:ext uri="{FF2B5EF4-FFF2-40B4-BE49-F238E27FC236}">
                <a16:creationId xmlns:a16="http://schemas.microsoft.com/office/drawing/2014/main" id="{A18A5017-86B8-8244-A6D6-22EB3CBB778D}"/>
              </a:ext>
            </a:extLst>
          </p:cNvPr>
          <p:cNvSpPr txBox="1"/>
          <p:nvPr/>
        </p:nvSpPr>
        <p:spPr>
          <a:xfrm>
            <a:off x="1427356" y="3044283"/>
            <a:ext cx="0" cy="0"/>
          </a:xfrm>
          <a:prstGeom prst="rect">
            <a:avLst/>
          </a:prstGeom>
          <a:noFill/>
        </p:spPr>
        <p:txBody>
          <a:bodyPr wrap="none" lIns="0" tIns="0" rIns="0" bIns="0" rtlCol="0" anchor="b" anchorCtr="0">
            <a:normAutofit fontScale="25000" lnSpcReduction="20000"/>
          </a:bodyPr>
          <a:lstStyle/>
          <a:p>
            <a:pPr algn="r"/>
            <a:endParaRPr lang="en-US" dirty="0"/>
          </a:p>
        </p:txBody>
      </p:sp>
      <p:pic>
        <p:nvPicPr>
          <p:cNvPr id="9" name="Picture 2">
            <a:extLst>
              <a:ext uri="{FF2B5EF4-FFF2-40B4-BE49-F238E27FC236}">
                <a16:creationId xmlns:a16="http://schemas.microsoft.com/office/drawing/2014/main" id="{77BED758-15E9-3458-A00A-6D4C94CD06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3532" y="1243502"/>
            <a:ext cx="8424936" cy="544062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8EF2505-760F-92E6-5AB8-B126CB38C3DB}"/>
              </a:ext>
            </a:extLst>
          </p:cNvPr>
          <p:cNvSpPr txBox="1"/>
          <p:nvPr/>
        </p:nvSpPr>
        <p:spPr>
          <a:xfrm>
            <a:off x="9634653" y="6462755"/>
            <a:ext cx="2475572" cy="221373"/>
          </a:xfrm>
          <a:prstGeom prst="rect">
            <a:avLst/>
          </a:prstGeom>
          <a:noFill/>
        </p:spPr>
        <p:txBody>
          <a:bodyPr wrap="none" lIns="0" tIns="0" rIns="0" bIns="0" rtlCol="0" anchor="b" anchorCtr="0">
            <a:noAutofit/>
          </a:bodyPr>
          <a:lstStyle/>
          <a:p>
            <a:pPr algn="r"/>
            <a:r>
              <a:rPr lang="en-GB" sz="1100" dirty="0" err="1"/>
              <a:t>Delsuc</a:t>
            </a:r>
            <a:r>
              <a:rPr lang="en-GB" sz="1100" dirty="0"/>
              <a:t> et al Nat Rev Gen 2005</a:t>
            </a:r>
          </a:p>
        </p:txBody>
      </p:sp>
    </p:spTree>
    <p:extLst>
      <p:ext uri="{BB962C8B-B14F-4D97-AF65-F5344CB8AC3E}">
        <p14:creationId xmlns:p14="http://schemas.microsoft.com/office/powerpoint/2010/main" val="39907421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51F150B-CD36-EC43-A80B-C4F967B90C86}"/>
              </a:ext>
            </a:extLst>
          </p:cNvPr>
          <p:cNvSpPr txBox="1">
            <a:spLocks/>
          </p:cNvSpPr>
          <p:nvPr/>
        </p:nvSpPr>
        <p:spPr>
          <a:xfrm>
            <a:off x="442912" y="444398"/>
            <a:ext cx="11306176" cy="681875"/>
          </a:xfrm>
          <a:prstGeom prst="rect">
            <a:avLst/>
          </a:prstGeom>
        </p:spPr>
        <p:txBody>
          <a:bodyPr vert="horz" lIns="0" tIns="45720" rIns="91440" bIns="45720" rtlCol="0" anchor="ctr" anchorCtr="0">
            <a:normAutofit fontScale="90000" lnSpcReduction="10000"/>
          </a:bodyPr>
          <a:lstStyle>
            <a:lvl1pPr algn="l" defTabSz="914400" rtl="0" eaLnBrk="1" latinLnBrk="0" hangingPunct="1">
              <a:lnSpc>
                <a:spcPct val="100000"/>
              </a:lnSpc>
              <a:spcBef>
                <a:spcPct val="0"/>
              </a:spcBef>
              <a:buNone/>
              <a:defRPr sz="4400" b="1" kern="1200">
                <a:solidFill>
                  <a:srgbClr val="E6005B"/>
                </a:solidFill>
                <a:latin typeface="Arial" panose="020B0604020202020204" pitchFamily="34" charset="0"/>
                <a:ea typeface="+mj-ea"/>
                <a:cs typeface="Arial" panose="020B0604020202020204" pitchFamily="34" charset="0"/>
              </a:defRPr>
            </a:lvl1pPr>
          </a:lstStyle>
          <a:p>
            <a:pPr algn="ctr"/>
            <a:r>
              <a:rPr lang="en-US" dirty="0">
                <a:solidFill>
                  <a:schemeClr val="accent1"/>
                </a:solidFill>
              </a:rPr>
              <a:t>MLST</a:t>
            </a:r>
          </a:p>
        </p:txBody>
      </p:sp>
      <p:sp>
        <p:nvSpPr>
          <p:cNvPr id="2" name="TextBox 1">
            <a:extLst>
              <a:ext uri="{FF2B5EF4-FFF2-40B4-BE49-F238E27FC236}">
                <a16:creationId xmlns:a16="http://schemas.microsoft.com/office/drawing/2014/main" id="{A18A5017-86B8-8244-A6D6-22EB3CBB778D}"/>
              </a:ext>
            </a:extLst>
          </p:cNvPr>
          <p:cNvSpPr txBox="1"/>
          <p:nvPr/>
        </p:nvSpPr>
        <p:spPr>
          <a:xfrm>
            <a:off x="1427356" y="3044283"/>
            <a:ext cx="0" cy="0"/>
          </a:xfrm>
          <a:prstGeom prst="rect">
            <a:avLst/>
          </a:prstGeom>
          <a:noFill/>
        </p:spPr>
        <p:txBody>
          <a:bodyPr wrap="none" lIns="0" tIns="0" rIns="0" bIns="0" rtlCol="0" anchor="b" anchorCtr="0">
            <a:normAutofit fontScale="25000" lnSpcReduction="20000"/>
          </a:bodyPr>
          <a:lstStyle/>
          <a:p>
            <a:pPr algn="r"/>
            <a:endParaRPr lang="en-US" dirty="0"/>
          </a:p>
        </p:txBody>
      </p:sp>
      <p:sp>
        <p:nvSpPr>
          <p:cNvPr id="9" name="Tijdelijke aanduiding voor inhoud 5">
            <a:extLst>
              <a:ext uri="{FF2B5EF4-FFF2-40B4-BE49-F238E27FC236}">
                <a16:creationId xmlns:a16="http://schemas.microsoft.com/office/drawing/2014/main" id="{236654F0-D29E-AE4F-A966-9762A2AB84EB}"/>
              </a:ext>
            </a:extLst>
          </p:cNvPr>
          <p:cNvSpPr>
            <a:spLocks noGrp="1"/>
          </p:cNvSpPr>
          <p:nvPr>
            <p:ph idx="1"/>
          </p:nvPr>
        </p:nvSpPr>
        <p:spPr>
          <a:xfrm>
            <a:off x="987972" y="1222626"/>
            <a:ext cx="5692228" cy="5452586"/>
          </a:xfrm>
        </p:spPr>
        <p:txBody>
          <a:bodyPr>
            <a:normAutofit/>
          </a:bodyPr>
          <a:lstStyle/>
          <a:p>
            <a:pPr algn="just"/>
            <a:endParaRPr lang="en-GB" noProof="0" dirty="0"/>
          </a:p>
          <a:p>
            <a:pPr algn="just"/>
            <a:r>
              <a:rPr lang="en-GB" noProof="0" dirty="0"/>
              <a:t>Multi-locus sequence typing</a:t>
            </a:r>
          </a:p>
          <a:p>
            <a:pPr algn="just"/>
            <a:endParaRPr lang="en-GB" dirty="0"/>
          </a:p>
          <a:p>
            <a:pPr algn="just"/>
            <a:r>
              <a:rPr lang="en-GB" dirty="0"/>
              <a:t>Used to define groups </a:t>
            </a:r>
            <a:r>
              <a:rPr lang="en-GB" b="1" dirty="0"/>
              <a:t>within</a:t>
            </a:r>
            <a:r>
              <a:rPr lang="en-GB" dirty="0"/>
              <a:t> a species</a:t>
            </a:r>
          </a:p>
          <a:p>
            <a:pPr algn="just"/>
            <a:endParaRPr lang="en-GB" noProof="0" dirty="0"/>
          </a:p>
          <a:p>
            <a:pPr algn="just"/>
            <a:r>
              <a:rPr lang="en-GB" dirty="0"/>
              <a:t>A set of housekeeping (universal genes) is selected for the species</a:t>
            </a:r>
          </a:p>
          <a:p>
            <a:pPr lvl="1" algn="just"/>
            <a:r>
              <a:rPr lang="en-GB" noProof="0" dirty="0"/>
              <a:t>Usually 7-10 genes</a:t>
            </a:r>
          </a:p>
        </p:txBody>
      </p:sp>
      <p:sp>
        <p:nvSpPr>
          <p:cNvPr id="5" name="TextBox 4">
            <a:extLst>
              <a:ext uri="{FF2B5EF4-FFF2-40B4-BE49-F238E27FC236}">
                <a16:creationId xmlns:a16="http://schemas.microsoft.com/office/drawing/2014/main" id="{F027BD58-91F5-652F-42D3-F8AEC2375905}"/>
              </a:ext>
            </a:extLst>
          </p:cNvPr>
          <p:cNvSpPr txBox="1"/>
          <p:nvPr/>
        </p:nvSpPr>
        <p:spPr>
          <a:xfrm>
            <a:off x="10452100" y="6413602"/>
            <a:ext cx="1739900" cy="261610"/>
          </a:xfrm>
          <a:prstGeom prst="rect">
            <a:avLst/>
          </a:prstGeom>
          <a:noFill/>
        </p:spPr>
        <p:txBody>
          <a:bodyPr wrap="square">
            <a:spAutoFit/>
          </a:bodyPr>
          <a:lstStyle/>
          <a:p>
            <a:r>
              <a:rPr lang="en-GB" sz="1100" dirty="0"/>
              <a:t>Maiden et al PNAS 1998</a:t>
            </a:r>
          </a:p>
        </p:txBody>
      </p:sp>
      <p:pic>
        <p:nvPicPr>
          <p:cNvPr id="4098" name="Picture 2">
            <a:extLst>
              <a:ext uri="{FF2B5EF4-FFF2-40B4-BE49-F238E27FC236}">
                <a16:creationId xmlns:a16="http://schemas.microsoft.com/office/drawing/2014/main" id="{36CEF8ED-4FD9-6BDF-6A00-8855872A87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9138" y="1401178"/>
            <a:ext cx="4679950" cy="4055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12669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51F150B-CD36-EC43-A80B-C4F967B90C86}"/>
              </a:ext>
            </a:extLst>
          </p:cNvPr>
          <p:cNvSpPr txBox="1">
            <a:spLocks/>
          </p:cNvSpPr>
          <p:nvPr/>
        </p:nvSpPr>
        <p:spPr>
          <a:xfrm>
            <a:off x="442912" y="444398"/>
            <a:ext cx="11306176" cy="681875"/>
          </a:xfrm>
          <a:prstGeom prst="rect">
            <a:avLst/>
          </a:prstGeom>
        </p:spPr>
        <p:txBody>
          <a:bodyPr vert="horz" lIns="0" tIns="45720" rIns="91440" bIns="45720" rtlCol="0" anchor="ctr" anchorCtr="0">
            <a:normAutofit fontScale="90000" lnSpcReduction="10000"/>
          </a:bodyPr>
          <a:lstStyle>
            <a:lvl1pPr algn="l" defTabSz="914400" rtl="0" eaLnBrk="1" latinLnBrk="0" hangingPunct="1">
              <a:lnSpc>
                <a:spcPct val="100000"/>
              </a:lnSpc>
              <a:spcBef>
                <a:spcPct val="0"/>
              </a:spcBef>
              <a:buNone/>
              <a:defRPr sz="4400" b="1" kern="1200">
                <a:solidFill>
                  <a:srgbClr val="E6005B"/>
                </a:solidFill>
                <a:latin typeface="Arial" panose="020B0604020202020204" pitchFamily="34" charset="0"/>
                <a:ea typeface="+mj-ea"/>
                <a:cs typeface="Arial" panose="020B0604020202020204" pitchFamily="34" charset="0"/>
              </a:defRPr>
            </a:lvl1pPr>
          </a:lstStyle>
          <a:p>
            <a:pPr algn="ctr"/>
            <a:r>
              <a:rPr lang="en-US" dirty="0">
                <a:solidFill>
                  <a:schemeClr val="accent1"/>
                </a:solidFill>
              </a:rPr>
              <a:t>MLST assignment</a:t>
            </a:r>
          </a:p>
        </p:txBody>
      </p:sp>
      <p:sp>
        <p:nvSpPr>
          <p:cNvPr id="2" name="TextBox 1">
            <a:extLst>
              <a:ext uri="{FF2B5EF4-FFF2-40B4-BE49-F238E27FC236}">
                <a16:creationId xmlns:a16="http://schemas.microsoft.com/office/drawing/2014/main" id="{A18A5017-86B8-8244-A6D6-22EB3CBB778D}"/>
              </a:ext>
            </a:extLst>
          </p:cNvPr>
          <p:cNvSpPr txBox="1"/>
          <p:nvPr/>
        </p:nvSpPr>
        <p:spPr>
          <a:xfrm>
            <a:off x="1427356" y="3044283"/>
            <a:ext cx="0" cy="0"/>
          </a:xfrm>
          <a:prstGeom prst="rect">
            <a:avLst/>
          </a:prstGeom>
          <a:noFill/>
        </p:spPr>
        <p:txBody>
          <a:bodyPr wrap="none" lIns="0" tIns="0" rIns="0" bIns="0" rtlCol="0" anchor="b" anchorCtr="0">
            <a:normAutofit fontScale="25000" lnSpcReduction="20000"/>
          </a:bodyPr>
          <a:lstStyle/>
          <a:p>
            <a:pPr algn="r"/>
            <a:endParaRPr lang="en-US" dirty="0"/>
          </a:p>
        </p:txBody>
      </p:sp>
      <p:sp>
        <p:nvSpPr>
          <p:cNvPr id="9" name="Tijdelijke aanduiding voor inhoud 5">
            <a:extLst>
              <a:ext uri="{FF2B5EF4-FFF2-40B4-BE49-F238E27FC236}">
                <a16:creationId xmlns:a16="http://schemas.microsoft.com/office/drawing/2014/main" id="{236654F0-D29E-AE4F-A966-9762A2AB84EB}"/>
              </a:ext>
            </a:extLst>
          </p:cNvPr>
          <p:cNvSpPr>
            <a:spLocks noGrp="1"/>
          </p:cNvSpPr>
          <p:nvPr>
            <p:ph idx="1"/>
          </p:nvPr>
        </p:nvSpPr>
        <p:spPr>
          <a:xfrm>
            <a:off x="987972" y="1222626"/>
            <a:ext cx="5692228" cy="5452586"/>
          </a:xfrm>
        </p:spPr>
        <p:txBody>
          <a:bodyPr>
            <a:normAutofit/>
          </a:bodyPr>
          <a:lstStyle/>
          <a:p>
            <a:pPr algn="just"/>
            <a:endParaRPr lang="en-GB" dirty="0"/>
          </a:p>
          <a:p>
            <a:pPr algn="just"/>
            <a:r>
              <a:rPr lang="en-GB" dirty="0"/>
              <a:t>Alleles are assigned a type code  based on unique sequences across all genes in the scheme</a:t>
            </a:r>
          </a:p>
          <a:p>
            <a:pPr lvl="1" algn="just"/>
            <a:r>
              <a:rPr lang="en-GB" noProof="0" dirty="0"/>
              <a:t>Often SNPs in each gene</a:t>
            </a:r>
          </a:p>
          <a:p>
            <a:pPr algn="just"/>
            <a:endParaRPr lang="en-GB" dirty="0"/>
          </a:p>
          <a:p>
            <a:pPr algn="just"/>
            <a:r>
              <a:rPr lang="en-GB" dirty="0"/>
              <a:t>Query sequences are assigned to allele types if they match the sequence of that allele</a:t>
            </a:r>
            <a:endParaRPr lang="en-GB" noProof="0" dirty="0"/>
          </a:p>
        </p:txBody>
      </p:sp>
      <p:sp>
        <p:nvSpPr>
          <p:cNvPr id="5" name="TextBox 4">
            <a:extLst>
              <a:ext uri="{FF2B5EF4-FFF2-40B4-BE49-F238E27FC236}">
                <a16:creationId xmlns:a16="http://schemas.microsoft.com/office/drawing/2014/main" id="{F027BD58-91F5-652F-42D3-F8AEC2375905}"/>
              </a:ext>
            </a:extLst>
          </p:cNvPr>
          <p:cNvSpPr txBox="1"/>
          <p:nvPr/>
        </p:nvSpPr>
        <p:spPr>
          <a:xfrm>
            <a:off x="8966200" y="6413602"/>
            <a:ext cx="3225800" cy="261610"/>
          </a:xfrm>
          <a:prstGeom prst="rect">
            <a:avLst/>
          </a:prstGeom>
          <a:noFill/>
        </p:spPr>
        <p:txBody>
          <a:bodyPr wrap="square">
            <a:spAutoFit/>
          </a:bodyPr>
          <a:lstStyle/>
          <a:p>
            <a:r>
              <a:rPr lang="en-GB" sz="1100" dirty="0"/>
              <a:t>https://</a:t>
            </a:r>
            <a:r>
              <a:rPr lang="en-GB" sz="1100" dirty="0" err="1"/>
              <a:t>www.applied-maths.com</a:t>
            </a:r>
            <a:r>
              <a:rPr lang="en-GB" sz="1100" dirty="0"/>
              <a:t>/applications/</a:t>
            </a:r>
            <a:r>
              <a:rPr lang="en-GB" sz="1100" dirty="0" err="1"/>
              <a:t>mlst</a:t>
            </a:r>
            <a:endParaRPr lang="en-GB" sz="1100" dirty="0"/>
          </a:p>
        </p:txBody>
      </p:sp>
      <p:pic>
        <p:nvPicPr>
          <p:cNvPr id="5122" name="Picture 2" descr="Multilocus sequence typing (MLST) analysis | BIONUMERICS">
            <a:extLst>
              <a:ext uri="{FF2B5EF4-FFF2-40B4-BE49-F238E27FC236}">
                <a16:creationId xmlns:a16="http://schemas.microsoft.com/office/drawing/2014/main" id="{172BB185-3F9C-05A9-B0EF-CAC168371C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1781" y="1797050"/>
            <a:ext cx="4557307" cy="3263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30739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51F150B-CD36-EC43-A80B-C4F967B90C86}"/>
              </a:ext>
            </a:extLst>
          </p:cNvPr>
          <p:cNvSpPr txBox="1">
            <a:spLocks/>
          </p:cNvSpPr>
          <p:nvPr/>
        </p:nvSpPr>
        <p:spPr>
          <a:xfrm>
            <a:off x="442912" y="444398"/>
            <a:ext cx="11306176" cy="681875"/>
          </a:xfrm>
          <a:prstGeom prst="rect">
            <a:avLst/>
          </a:prstGeom>
        </p:spPr>
        <p:txBody>
          <a:bodyPr vert="horz" lIns="0" tIns="45720" rIns="91440" bIns="45720" rtlCol="0" anchor="ctr" anchorCtr="0">
            <a:normAutofit fontScale="90000" lnSpcReduction="10000"/>
          </a:bodyPr>
          <a:lstStyle>
            <a:lvl1pPr algn="l" defTabSz="914400" rtl="0" eaLnBrk="1" latinLnBrk="0" hangingPunct="1">
              <a:lnSpc>
                <a:spcPct val="100000"/>
              </a:lnSpc>
              <a:spcBef>
                <a:spcPct val="0"/>
              </a:spcBef>
              <a:buNone/>
              <a:defRPr sz="4400" b="1" kern="1200">
                <a:solidFill>
                  <a:srgbClr val="E6005B"/>
                </a:solidFill>
                <a:latin typeface="Arial" panose="020B0604020202020204" pitchFamily="34" charset="0"/>
                <a:ea typeface="+mj-ea"/>
                <a:cs typeface="Arial" panose="020B0604020202020204" pitchFamily="34" charset="0"/>
              </a:defRPr>
            </a:lvl1pPr>
          </a:lstStyle>
          <a:p>
            <a:pPr algn="ctr"/>
            <a:r>
              <a:rPr lang="en-US" dirty="0">
                <a:solidFill>
                  <a:schemeClr val="accent1"/>
                </a:solidFill>
              </a:rPr>
              <a:t>MLST schemes</a:t>
            </a:r>
          </a:p>
        </p:txBody>
      </p:sp>
      <p:sp>
        <p:nvSpPr>
          <p:cNvPr id="2" name="TextBox 1">
            <a:extLst>
              <a:ext uri="{FF2B5EF4-FFF2-40B4-BE49-F238E27FC236}">
                <a16:creationId xmlns:a16="http://schemas.microsoft.com/office/drawing/2014/main" id="{A18A5017-86B8-8244-A6D6-22EB3CBB778D}"/>
              </a:ext>
            </a:extLst>
          </p:cNvPr>
          <p:cNvSpPr txBox="1"/>
          <p:nvPr/>
        </p:nvSpPr>
        <p:spPr>
          <a:xfrm>
            <a:off x="1427356" y="3044283"/>
            <a:ext cx="0" cy="0"/>
          </a:xfrm>
          <a:prstGeom prst="rect">
            <a:avLst/>
          </a:prstGeom>
          <a:noFill/>
        </p:spPr>
        <p:txBody>
          <a:bodyPr wrap="none" lIns="0" tIns="0" rIns="0" bIns="0" rtlCol="0" anchor="b" anchorCtr="0">
            <a:normAutofit fontScale="25000" lnSpcReduction="20000"/>
          </a:bodyPr>
          <a:lstStyle/>
          <a:p>
            <a:pPr algn="r"/>
            <a:endParaRPr lang="en-US" dirty="0"/>
          </a:p>
        </p:txBody>
      </p:sp>
      <p:sp>
        <p:nvSpPr>
          <p:cNvPr id="9" name="Tijdelijke aanduiding voor inhoud 5">
            <a:extLst>
              <a:ext uri="{FF2B5EF4-FFF2-40B4-BE49-F238E27FC236}">
                <a16:creationId xmlns:a16="http://schemas.microsoft.com/office/drawing/2014/main" id="{236654F0-D29E-AE4F-A966-9762A2AB84EB}"/>
              </a:ext>
            </a:extLst>
          </p:cNvPr>
          <p:cNvSpPr>
            <a:spLocks noGrp="1"/>
          </p:cNvSpPr>
          <p:nvPr>
            <p:ph idx="1"/>
          </p:nvPr>
        </p:nvSpPr>
        <p:spPr>
          <a:xfrm>
            <a:off x="987972" y="1222626"/>
            <a:ext cx="5692228" cy="5452586"/>
          </a:xfrm>
        </p:spPr>
        <p:txBody>
          <a:bodyPr>
            <a:normAutofit/>
          </a:bodyPr>
          <a:lstStyle/>
          <a:p>
            <a:pPr algn="just"/>
            <a:r>
              <a:rPr lang="en-GB" noProof="0" dirty="0"/>
              <a:t>Schemes exist for many common bacterial species</a:t>
            </a:r>
          </a:p>
          <a:p>
            <a:pPr lvl="1" algn="just"/>
            <a:endParaRPr lang="en-GB" noProof="0" dirty="0"/>
          </a:p>
          <a:p>
            <a:pPr algn="just"/>
            <a:r>
              <a:rPr lang="en-GB" noProof="0" dirty="0" err="1"/>
              <a:t>PubMLST</a:t>
            </a:r>
            <a:r>
              <a:rPr lang="en-GB" noProof="0" dirty="0"/>
              <a:t> contains most schemes</a:t>
            </a:r>
          </a:p>
          <a:p>
            <a:pPr lvl="1" algn="just"/>
            <a:r>
              <a:rPr lang="en-GB" dirty="0"/>
              <a:t>135 organisms included</a:t>
            </a:r>
          </a:p>
          <a:p>
            <a:pPr lvl="1" algn="just"/>
            <a:r>
              <a:rPr lang="en-GB" dirty="0"/>
              <a:t>Can create your own and include if not present</a:t>
            </a:r>
          </a:p>
          <a:p>
            <a:pPr lvl="1" algn="just"/>
            <a:r>
              <a:rPr lang="en-GB" noProof="0" dirty="0">
                <a:hlinkClick r:id="rId3"/>
              </a:rPr>
              <a:t>https://pubmlst.org/mlst</a:t>
            </a:r>
            <a:endParaRPr lang="en-GB" dirty="0"/>
          </a:p>
          <a:p>
            <a:pPr algn="just"/>
            <a:endParaRPr lang="en-GB" noProof="0" dirty="0"/>
          </a:p>
          <a:p>
            <a:pPr algn="just"/>
            <a:r>
              <a:rPr lang="en-GB" noProof="0" dirty="0"/>
              <a:t>MLST tool will scan contigs against these schemes and type your sample</a:t>
            </a:r>
          </a:p>
          <a:p>
            <a:pPr lvl="1" algn="just"/>
            <a:r>
              <a:rPr lang="en-GB" noProof="0" dirty="0">
                <a:hlinkClick r:id="rId4"/>
              </a:rPr>
              <a:t>https://github.com/tseemann/mlst</a:t>
            </a:r>
            <a:endParaRPr lang="en-GB" dirty="0"/>
          </a:p>
          <a:p>
            <a:pPr algn="just"/>
            <a:endParaRPr lang="en-GB" noProof="0" dirty="0"/>
          </a:p>
        </p:txBody>
      </p:sp>
      <p:sp>
        <p:nvSpPr>
          <p:cNvPr id="5" name="TextBox 4">
            <a:extLst>
              <a:ext uri="{FF2B5EF4-FFF2-40B4-BE49-F238E27FC236}">
                <a16:creationId xmlns:a16="http://schemas.microsoft.com/office/drawing/2014/main" id="{F027BD58-91F5-652F-42D3-F8AEC2375905}"/>
              </a:ext>
            </a:extLst>
          </p:cNvPr>
          <p:cNvSpPr txBox="1"/>
          <p:nvPr/>
        </p:nvSpPr>
        <p:spPr>
          <a:xfrm>
            <a:off x="10134600" y="6413602"/>
            <a:ext cx="2057400" cy="261610"/>
          </a:xfrm>
          <a:prstGeom prst="rect">
            <a:avLst/>
          </a:prstGeom>
          <a:noFill/>
        </p:spPr>
        <p:txBody>
          <a:bodyPr wrap="square">
            <a:spAutoFit/>
          </a:bodyPr>
          <a:lstStyle/>
          <a:p>
            <a:r>
              <a:rPr lang="en-GB" sz="1100" dirty="0"/>
              <a:t>https://</a:t>
            </a:r>
            <a:r>
              <a:rPr lang="en-GB" sz="1100" dirty="0" err="1"/>
              <a:t>pubmlst.org</a:t>
            </a:r>
            <a:r>
              <a:rPr lang="en-GB" sz="1100" dirty="0"/>
              <a:t>/species-id</a:t>
            </a:r>
          </a:p>
        </p:txBody>
      </p:sp>
      <p:pic>
        <p:nvPicPr>
          <p:cNvPr id="4" name="Picture 3" descr="A diagram of a cell structure&#10;&#10;Description automatically generated">
            <a:extLst>
              <a:ext uri="{FF2B5EF4-FFF2-40B4-BE49-F238E27FC236}">
                <a16:creationId xmlns:a16="http://schemas.microsoft.com/office/drawing/2014/main" id="{3198D99C-DEF9-5B80-7238-036EC776901C}"/>
              </a:ext>
            </a:extLst>
          </p:cNvPr>
          <p:cNvPicPr>
            <a:picLocks noChangeAspect="1"/>
          </p:cNvPicPr>
          <p:nvPr/>
        </p:nvPicPr>
        <p:blipFill>
          <a:blip r:embed="rId5"/>
          <a:stretch>
            <a:fillRect/>
          </a:stretch>
        </p:blipFill>
        <p:spPr>
          <a:xfrm>
            <a:off x="6819900" y="1040374"/>
            <a:ext cx="5219700" cy="5350397"/>
          </a:xfrm>
          <a:prstGeom prst="rect">
            <a:avLst/>
          </a:prstGeom>
        </p:spPr>
      </p:pic>
    </p:spTree>
    <p:extLst>
      <p:ext uri="{BB962C8B-B14F-4D97-AF65-F5344CB8AC3E}">
        <p14:creationId xmlns:p14="http://schemas.microsoft.com/office/powerpoint/2010/main" val="36481666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51F150B-CD36-EC43-A80B-C4F967B90C86}"/>
              </a:ext>
            </a:extLst>
          </p:cNvPr>
          <p:cNvSpPr txBox="1">
            <a:spLocks/>
          </p:cNvSpPr>
          <p:nvPr/>
        </p:nvSpPr>
        <p:spPr>
          <a:xfrm>
            <a:off x="442912" y="444398"/>
            <a:ext cx="11306176" cy="681875"/>
          </a:xfrm>
          <a:prstGeom prst="rect">
            <a:avLst/>
          </a:prstGeom>
        </p:spPr>
        <p:txBody>
          <a:bodyPr vert="horz" lIns="0" tIns="45720" rIns="91440" bIns="45720" rtlCol="0" anchor="ctr" anchorCtr="0">
            <a:normAutofit fontScale="90000" lnSpcReduction="10000"/>
          </a:bodyPr>
          <a:lstStyle>
            <a:lvl1pPr algn="l" defTabSz="914400" rtl="0" eaLnBrk="1" latinLnBrk="0" hangingPunct="1">
              <a:lnSpc>
                <a:spcPct val="100000"/>
              </a:lnSpc>
              <a:spcBef>
                <a:spcPct val="0"/>
              </a:spcBef>
              <a:buNone/>
              <a:defRPr sz="4400" b="1" kern="1200">
                <a:solidFill>
                  <a:srgbClr val="E6005B"/>
                </a:solidFill>
                <a:latin typeface="Arial" panose="020B0604020202020204" pitchFamily="34" charset="0"/>
                <a:ea typeface="+mj-ea"/>
                <a:cs typeface="Arial" panose="020B0604020202020204" pitchFamily="34" charset="0"/>
              </a:defRPr>
            </a:lvl1pPr>
          </a:lstStyle>
          <a:p>
            <a:pPr algn="ctr"/>
            <a:r>
              <a:rPr lang="en-US" dirty="0" err="1">
                <a:solidFill>
                  <a:schemeClr val="accent1"/>
                </a:solidFill>
              </a:rPr>
              <a:t>cgMLST</a:t>
            </a:r>
            <a:endParaRPr lang="en-US" dirty="0">
              <a:solidFill>
                <a:schemeClr val="accent1"/>
              </a:solidFill>
            </a:endParaRPr>
          </a:p>
        </p:txBody>
      </p:sp>
      <p:sp>
        <p:nvSpPr>
          <p:cNvPr id="2" name="TextBox 1">
            <a:extLst>
              <a:ext uri="{FF2B5EF4-FFF2-40B4-BE49-F238E27FC236}">
                <a16:creationId xmlns:a16="http://schemas.microsoft.com/office/drawing/2014/main" id="{A18A5017-86B8-8244-A6D6-22EB3CBB778D}"/>
              </a:ext>
            </a:extLst>
          </p:cNvPr>
          <p:cNvSpPr txBox="1"/>
          <p:nvPr/>
        </p:nvSpPr>
        <p:spPr>
          <a:xfrm>
            <a:off x="1427356" y="3044283"/>
            <a:ext cx="0" cy="0"/>
          </a:xfrm>
          <a:prstGeom prst="rect">
            <a:avLst/>
          </a:prstGeom>
          <a:noFill/>
        </p:spPr>
        <p:txBody>
          <a:bodyPr wrap="none" lIns="0" tIns="0" rIns="0" bIns="0" rtlCol="0" anchor="b" anchorCtr="0">
            <a:normAutofit fontScale="25000" lnSpcReduction="20000"/>
          </a:bodyPr>
          <a:lstStyle/>
          <a:p>
            <a:pPr algn="r"/>
            <a:endParaRPr lang="en-US" dirty="0"/>
          </a:p>
        </p:txBody>
      </p:sp>
      <p:sp>
        <p:nvSpPr>
          <p:cNvPr id="9" name="Tijdelijke aanduiding voor inhoud 5">
            <a:extLst>
              <a:ext uri="{FF2B5EF4-FFF2-40B4-BE49-F238E27FC236}">
                <a16:creationId xmlns:a16="http://schemas.microsoft.com/office/drawing/2014/main" id="{236654F0-D29E-AE4F-A966-9762A2AB84EB}"/>
              </a:ext>
            </a:extLst>
          </p:cNvPr>
          <p:cNvSpPr>
            <a:spLocks noGrp="1"/>
          </p:cNvSpPr>
          <p:nvPr>
            <p:ph idx="1"/>
          </p:nvPr>
        </p:nvSpPr>
        <p:spPr>
          <a:xfrm>
            <a:off x="987972" y="1222626"/>
            <a:ext cx="6759028" cy="5452586"/>
          </a:xfrm>
        </p:spPr>
        <p:txBody>
          <a:bodyPr>
            <a:normAutofit/>
          </a:bodyPr>
          <a:lstStyle/>
          <a:p>
            <a:pPr algn="just"/>
            <a:r>
              <a:rPr lang="en-GB" noProof="0" dirty="0"/>
              <a:t>MLST relies on a few genes to type a sample</a:t>
            </a:r>
          </a:p>
          <a:p>
            <a:pPr lvl="1" algn="just"/>
            <a:r>
              <a:rPr lang="en-GB" dirty="0"/>
              <a:t>May not be enough signal</a:t>
            </a:r>
          </a:p>
          <a:p>
            <a:pPr lvl="1" algn="just"/>
            <a:r>
              <a:rPr lang="en-GB" noProof="0" dirty="0"/>
              <a:t>Doesn’t work for very monomorphic species</a:t>
            </a:r>
          </a:p>
          <a:p>
            <a:pPr algn="just"/>
            <a:endParaRPr lang="en-GB" dirty="0"/>
          </a:p>
          <a:p>
            <a:pPr algn="just"/>
            <a:r>
              <a:rPr lang="en-GB" dirty="0"/>
              <a:t>Can create an expanded MLST using all genes shared by all strains within a species</a:t>
            </a:r>
          </a:p>
          <a:p>
            <a:pPr lvl="1" algn="just"/>
            <a:r>
              <a:rPr lang="en-GB" noProof="0" dirty="0"/>
              <a:t>Tends to be hundreds or even thousands</a:t>
            </a:r>
          </a:p>
          <a:p>
            <a:pPr lvl="1" algn="just"/>
            <a:r>
              <a:rPr lang="en-GB" dirty="0"/>
              <a:t>Core genome MLST (</a:t>
            </a:r>
            <a:r>
              <a:rPr lang="en-GB" dirty="0" err="1"/>
              <a:t>cgMLST</a:t>
            </a:r>
            <a:r>
              <a:rPr lang="en-GB" dirty="0"/>
              <a:t>)</a:t>
            </a:r>
            <a:r>
              <a:rPr lang="en-GB" noProof="0" dirty="0"/>
              <a:t> </a:t>
            </a:r>
          </a:p>
          <a:p>
            <a:pPr algn="just"/>
            <a:endParaRPr lang="en-GB" noProof="0" dirty="0">
              <a:hlinkClick r:id="rId3"/>
            </a:endParaRPr>
          </a:p>
          <a:p>
            <a:pPr algn="just"/>
            <a:r>
              <a:rPr lang="en-GB" noProof="0" dirty="0">
                <a:hlinkClick r:id="rId3"/>
              </a:rPr>
              <a:t>https://www.cgmlst.org/ncs</a:t>
            </a:r>
            <a:r>
              <a:rPr lang="en-GB" dirty="0"/>
              <a:t> contains many </a:t>
            </a:r>
            <a:r>
              <a:rPr lang="en-GB" dirty="0" err="1"/>
              <a:t>cgMLST</a:t>
            </a:r>
            <a:r>
              <a:rPr lang="en-GB" dirty="0"/>
              <a:t> schemes</a:t>
            </a:r>
          </a:p>
          <a:p>
            <a:pPr lvl="1" algn="just"/>
            <a:r>
              <a:rPr lang="en-GB" noProof="0" dirty="0"/>
              <a:t>Can create own with tools like </a:t>
            </a:r>
            <a:r>
              <a:rPr lang="en-GB" noProof="0" dirty="0" err="1"/>
              <a:t>chewB</a:t>
            </a:r>
            <a:r>
              <a:rPr lang="en-GB" dirty="0"/>
              <a:t>BACA</a:t>
            </a:r>
            <a:endParaRPr lang="en-GB" noProof="0" dirty="0"/>
          </a:p>
        </p:txBody>
      </p:sp>
      <p:sp>
        <p:nvSpPr>
          <p:cNvPr id="5" name="TextBox 4">
            <a:extLst>
              <a:ext uri="{FF2B5EF4-FFF2-40B4-BE49-F238E27FC236}">
                <a16:creationId xmlns:a16="http://schemas.microsoft.com/office/drawing/2014/main" id="{F027BD58-91F5-652F-42D3-F8AEC2375905}"/>
              </a:ext>
            </a:extLst>
          </p:cNvPr>
          <p:cNvSpPr txBox="1"/>
          <p:nvPr/>
        </p:nvSpPr>
        <p:spPr>
          <a:xfrm>
            <a:off x="9652000" y="6413602"/>
            <a:ext cx="2540000" cy="261610"/>
          </a:xfrm>
          <a:prstGeom prst="rect">
            <a:avLst/>
          </a:prstGeom>
          <a:noFill/>
        </p:spPr>
        <p:txBody>
          <a:bodyPr wrap="square">
            <a:spAutoFit/>
          </a:bodyPr>
          <a:lstStyle/>
          <a:p>
            <a:r>
              <a:rPr lang="en-GB" sz="1100" dirty="0" err="1"/>
              <a:t>Sankarasubramanian</a:t>
            </a:r>
            <a:r>
              <a:rPr lang="en-GB" sz="1100" dirty="0"/>
              <a:t> et al IGE, 2019</a:t>
            </a:r>
          </a:p>
        </p:txBody>
      </p:sp>
      <p:pic>
        <p:nvPicPr>
          <p:cNvPr id="8194" name="Picture 2">
            <a:extLst>
              <a:ext uri="{FF2B5EF4-FFF2-40B4-BE49-F238E27FC236}">
                <a16:creationId xmlns:a16="http://schemas.microsoft.com/office/drawing/2014/main" id="{41135D79-39FB-B311-BD49-719C9544D1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33685" y="622300"/>
            <a:ext cx="3766324" cy="5452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69570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51F150B-CD36-EC43-A80B-C4F967B90C86}"/>
              </a:ext>
            </a:extLst>
          </p:cNvPr>
          <p:cNvSpPr txBox="1">
            <a:spLocks/>
          </p:cNvSpPr>
          <p:nvPr/>
        </p:nvSpPr>
        <p:spPr>
          <a:xfrm>
            <a:off x="442912" y="444398"/>
            <a:ext cx="11306176" cy="681875"/>
          </a:xfrm>
          <a:prstGeom prst="rect">
            <a:avLst/>
          </a:prstGeom>
        </p:spPr>
        <p:txBody>
          <a:bodyPr vert="horz" lIns="0" tIns="45720" rIns="91440" bIns="45720" rtlCol="0" anchor="ctr" anchorCtr="0">
            <a:normAutofit fontScale="90000" lnSpcReduction="10000"/>
          </a:bodyPr>
          <a:lstStyle>
            <a:lvl1pPr algn="l" defTabSz="914400" rtl="0" eaLnBrk="1" latinLnBrk="0" hangingPunct="1">
              <a:lnSpc>
                <a:spcPct val="100000"/>
              </a:lnSpc>
              <a:spcBef>
                <a:spcPct val="0"/>
              </a:spcBef>
              <a:buNone/>
              <a:defRPr sz="4400" b="1" kern="1200">
                <a:solidFill>
                  <a:srgbClr val="E6005B"/>
                </a:solidFill>
                <a:latin typeface="Arial" panose="020B0604020202020204" pitchFamily="34" charset="0"/>
                <a:ea typeface="+mj-ea"/>
                <a:cs typeface="Arial" panose="020B0604020202020204" pitchFamily="34" charset="0"/>
              </a:defRPr>
            </a:lvl1pPr>
          </a:lstStyle>
          <a:p>
            <a:pPr algn="ctr"/>
            <a:r>
              <a:rPr lang="en-US" dirty="0" err="1">
                <a:solidFill>
                  <a:schemeClr val="accent1"/>
                </a:solidFill>
              </a:rPr>
              <a:t>cgMLST</a:t>
            </a:r>
            <a:r>
              <a:rPr lang="en-US" dirty="0">
                <a:solidFill>
                  <a:schemeClr val="accent1"/>
                </a:solidFill>
              </a:rPr>
              <a:t> for defining strains</a:t>
            </a:r>
          </a:p>
        </p:txBody>
      </p:sp>
      <p:sp>
        <p:nvSpPr>
          <p:cNvPr id="2" name="TextBox 1">
            <a:extLst>
              <a:ext uri="{FF2B5EF4-FFF2-40B4-BE49-F238E27FC236}">
                <a16:creationId xmlns:a16="http://schemas.microsoft.com/office/drawing/2014/main" id="{A18A5017-86B8-8244-A6D6-22EB3CBB778D}"/>
              </a:ext>
            </a:extLst>
          </p:cNvPr>
          <p:cNvSpPr txBox="1"/>
          <p:nvPr/>
        </p:nvSpPr>
        <p:spPr>
          <a:xfrm>
            <a:off x="1427356" y="3044283"/>
            <a:ext cx="0" cy="0"/>
          </a:xfrm>
          <a:prstGeom prst="rect">
            <a:avLst/>
          </a:prstGeom>
          <a:noFill/>
        </p:spPr>
        <p:txBody>
          <a:bodyPr wrap="none" lIns="0" tIns="0" rIns="0" bIns="0" rtlCol="0" anchor="b" anchorCtr="0">
            <a:normAutofit fontScale="25000" lnSpcReduction="20000"/>
          </a:bodyPr>
          <a:lstStyle/>
          <a:p>
            <a:pPr algn="r"/>
            <a:endParaRPr lang="en-US" dirty="0"/>
          </a:p>
        </p:txBody>
      </p:sp>
      <p:sp>
        <p:nvSpPr>
          <p:cNvPr id="9" name="Tijdelijke aanduiding voor inhoud 5">
            <a:extLst>
              <a:ext uri="{FF2B5EF4-FFF2-40B4-BE49-F238E27FC236}">
                <a16:creationId xmlns:a16="http://schemas.microsoft.com/office/drawing/2014/main" id="{236654F0-D29E-AE4F-A966-9762A2AB84EB}"/>
              </a:ext>
            </a:extLst>
          </p:cNvPr>
          <p:cNvSpPr>
            <a:spLocks noGrp="1"/>
          </p:cNvSpPr>
          <p:nvPr>
            <p:ph idx="1"/>
          </p:nvPr>
        </p:nvSpPr>
        <p:spPr>
          <a:xfrm>
            <a:off x="987972" y="1222626"/>
            <a:ext cx="5692228" cy="5452586"/>
          </a:xfrm>
        </p:spPr>
        <p:txBody>
          <a:bodyPr>
            <a:normAutofit/>
          </a:bodyPr>
          <a:lstStyle/>
          <a:p>
            <a:pPr algn="just"/>
            <a:r>
              <a:rPr lang="en-GB" noProof="0" dirty="0"/>
              <a:t>MLST will split species/subspecies into a few groups</a:t>
            </a:r>
          </a:p>
          <a:p>
            <a:pPr lvl="1" algn="just"/>
            <a:r>
              <a:rPr lang="en-GB" dirty="0"/>
              <a:t>Not informative enough for local clustering</a:t>
            </a:r>
          </a:p>
          <a:p>
            <a:pPr lvl="1" algn="just"/>
            <a:r>
              <a:rPr lang="en-GB" noProof="0" dirty="0"/>
              <a:t>Useful for </a:t>
            </a:r>
            <a:r>
              <a:rPr lang="en-GB" dirty="0"/>
              <a:t>tracking circulating types as doesn’t not over split data</a:t>
            </a:r>
          </a:p>
          <a:p>
            <a:pPr algn="just"/>
            <a:endParaRPr lang="en-GB" noProof="0" dirty="0"/>
          </a:p>
          <a:p>
            <a:pPr algn="just"/>
            <a:r>
              <a:rPr lang="en-GB" noProof="0" dirty="0" err="1"/>
              <a:t>cgMLST</a:t>
            </a:r>
            <a:r>
              <a:rPr lang="en-GB" noProof="0" dirty="0"/>
              <a:t> will split MLST into more granular groups</a:t>
            </a:r>
          </a:p>
          <a:p>
            <a:pPr lvl="1" algn="just"/>
            <a:r>
              <a:rPr lang="en-GB" dirty="0"/>
              <a:t>Good for tracking bacteria with variable genomes</a:t>
            </a:r>
          </a:p>
          <a:p>
            <a:pPr lvl="1" algn="just"/>
            <a:r>
              <a:rPr lang="en-GB" noProof="0" dirty="0"/>
              <a:t>May not find specific transmission cluster </a:t>
            </a:r>
          </a:p>
        </p:txBody>
      </p:sp>
      <p:sp>
        <p:nvSpPr>
          <p:cNvPr id="5" name="TextBox 4">
            <a:extLst>
              <a:ext uri="{FF2B5EF4-FFF2-40B4-BE49-F238E27FC236}">
                <a16:creationId xmlns:a16="http://schemas.microsoft.com/office/drawing/2014/main" id="{F027BD58-91F5-652F-42D3-F8AEC2375905}"/>
              </a:ext>
            </a:extLst>
          </p:cNvPr>
          <p:cNvSpPr txBox="1"/>
          <p:nvPr/>
        </p:nvSpPr>
        <p:spPr>
          <a:xfrm>
            <a:off x="10185400" y="6413602"/>
            <a:ext cx="2006600" cy="261610"/>
          </a:xfrm>
          <a:prstGeom prst="rect">
            <a:avLst/>
          </a:prstGeom>
          <a:noFill/>
        </p:spPr>
        <p:txBody>
          <a:bodyPr wrap="square">
            <a:spAutoFit/>
          </a:bodyPr>
          <a:lstStyle/>
          <a:p>
            <a:r>
              <a:rPr lang="en-GB" sz="1100" dirty="0" err="1"/>
              <a:t>Diricks</a:t>
            </a:r>
            <a:r>
              <a:rPr lang="en-GB" sz="1100" dirty="0"/>
              <a:t> et al Nat Comm 2022</a:t>
            </a:r>
          </a:p>
        </p:txBody>
      </p:sp>
      <p:sp>
        <p:nvSpPr>
          <p:cNvPr id="3" name="AutoShape 2" descr="MLST schemes concentric circles">
            <a:extLst>
              <a:ext uri="{FF2B5EF4-FFF2-40B4-BE49-F238E27FC236}">
                <a16:creationId xmlns:a16="http://schemas.microsoft.com/office/drawing/2014/main" id="{72C61CAD-A06C-06E8-AD61-48B2072CE31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226" name="Picture 10">
            <a:extLst>
              <a:ext uri="{FF2B5EF4-FFF2-40B4-BE49-F238E27FC236}">
                <a16:creationId xmlns:a16="http://schemas.microsoft.com/office/drawing/2014/main" id="{D2B94808-50D5-2FF7-3938-0611E5A94D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5678" y="1461481"/>
            <a:ext cx="5149635" cy="4239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59399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97FCE-A935-0447-9B70-7505A2050CE2}"/>
              </a:ext>
            </a:extLst>
          </p:cNvPr>
          <p:cNvSpPr>
            <a:spLocks noGrp="1"/>
          </p:cNvSpPr>
          <p:nvPr>
            <p:ph type="title"/>
          </p:nvPr>
        </p:nvSpPr>
        <p:spPr>
          <a:xfrm>
            <a:off x="442912" y="444398"/>
            <a:ext cx="11306176" cy="681875"/>
          </a:xfrm>
        </p:spPr>
        <p:txBody>
          <a:bodyPr>
            <a:normAutofit fontScale="90000"/>
          </a:bodyPr>
          <a:lstStyle/>
          <a:p>
            <a:pPr algn="ctr"/>
            <a:r>
              <a:rPr lang="en-US" dirty="0"/>
              <a:t>Pangenome</a:t>
            </a:r>
          </a:p>
        </p:txBody>
      </p:sp>
      <p:sp>
        <p:nvSpPr>
          <p:cNvPr id="7" name="TextBox 6">
            <a:extLst>
              <a:ext uri="{FF2B5EF4-FFF2-40B4-BE49-F238E27FC236}">
                <a16:creationId xmlns:a16="http://schemas.microsoft.com/office/drawing/2014/main" id="{D7454EC5-2E3E-EC48-A0A0-9962377A4628}"/>
              </a:ext>
            </a:extLst>
          </p:cNvPr>
          <p:cNvSpPr txBox="1"/>
          <p:nvPr/>
        </p:nvSpPr>
        <p:spPr>
          <a:xfrm>
            <a:off x="2484887" y="6536040"/>
            <a:ext cx="840295" cy="261610"/>
          </a:xfrm>
          <a:prstGeom prst="rect">
            <a:avLst/>
          </a:prstGeom>
          <a:noFill/>
        </p:spPr>
        <p:txBody>
          <a:bodyPr wrap="none" rtlCol="0">
            <a:spAutoFit/>
          </a:bodyPr>
          <a:lstStyle/>
          <a:p>
            <a:r>
              <a:rPr lang="en-US" sz="1100" dirty="0">
                <a:latin typeface="Lucida Sans Unicode" panose="020B0602030504020204" pitchFamily="34" charset="0"/>
                <a:cs typeface="Lucida Sans Unicode" panose="020B0602030504020204" pitchFamily="34" charset="0"/>
              </a:rPr>
              <a:t>Wikipedia</a:t>
            </a:r>
          </a:p>
        </p:txBody>
      </p:sp>
      <p:pic>
        <p:nvPicPr>
          <p:cNvPr id="11266" name="Picture 2">
            <a:extLst>
              <a:ext uri="{FF2B5EF4-FFF2-40B4-BE49-F238E27FC236}">
                <a16:creationId xmlns:a16="http://schemas.microsoft.com/office/drawing/2014/main" id="{7B2D399B-84DB-3C46-AFA2-10952DF8B2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434" y="1861559"/>
            <a:ext cx="6826003" cy="359218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Pan-genomics in the human genome era | Nature Reviews Genetics">
            <a:extLst>
              <a:ext uri="{FF2B5EF4-FFF2-40B4-BE49-F238E27FC236}">
                <a16:creationId xmlns:a16="http://schemas.microsoft.com/office/drawing/2014/main" id="{6B75D9AF-59FF-D48C-7348-550B18DA471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50625" b="15479"/>
          <a:stretch/>
        </p:blipFill>
        <p:spPr bwMode="auto">
          <a:xfrm>
            <a:off x="7213298" y="1599949"/>
            <a:ext cx="4978702" cy="387957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D56110D-8845-B694-AB4B-F175D4DC5E55}"/>
              </a:ext>
            </a:extLst>
          </p:cNvPr>
          <p:cNvSpPr txBox="1"/>
          <p:nvPr/>
        </p:nvSpPr>
        <p:spPr>
          <a:xfrm>
            <a:off x="8123530" y="6536040"/>
            <a:ext cx="3158237" cy="261610"/>
          </a:xfrm>
          <a:prstGeom prst="rect">
            <a:avLst/>
          </a:prstGeom>
          <a:noFill/>
        </p:spPr>
        <p:txBody>
          <a:bodyPr wrap="none" rtlCol="0">
            <a:spAutoFit/>
          </a:bodyPr>
          <a:lstStyle/>
          <a:p>
            <a:r>
              <a:rPr lang="en-US" sz="1100" dirty="0">
                <a:latin typeface="Lucida Sans Unicode" panose="020B0602030504020204" pitchFamily="34" charset="0"/>
                <a:cs typeface="Lucida Sans Unicode" panose="020B0602030504020204" pitchFamily="34" charset="0"/>
              </a:rPr>
              <a:t>Sherman &amp; </a:t>
            </a:r>
            <a:r>
              <a:rPr lang="en-US" sz="1100" dirty="0" err="1">
                <a:latin typeface="Lucida Sans Unicode" panose="020B0602030504020204" pitchFamily="34" charset="0"/>
                <a:cs typeface="Lucida Sans Unicode" panose="020B0602030504020204" pitchFamily="34" charset="0"/>
              </a:rPr>
              <a:t>Salzberg</a:t>
            </a:r>
            <a:r>
              <a:rPr lang="en-US" sz="1100" dirty="0">
                <a:latin typeface="Lucida Sans Unicode" panose="020B0602030504020204" pitchFamily="34" charset="0"/>
                <a:cs typeface="Lucida Sans Unicode" panose="020B0602030504020204" pitchFamily="34" charset="0"/>
              </a:rPr>
              <a:t> Nat Rev Genetics 2020</a:t>
            </a:r>
          </a:p>
        </p:txBody>
      </p:sp>
    </p:spTree>
    <p:extLst>
      <p:ext uri="{BB962C8B-B14F-4D97-AF65-F5344CB8AC3E}">
        <p14:creationId xmlns:p14="http://schemas.microsoft.com/office/powerpoint/2010/main" val="34744253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51F150B-CD36-EC43-A80B-C4F967B90C86}"/>
              </a:ext>
            </a:extLst>
          </p:cNvPr>
          <p:cNvSpPr txBox="1">
            <a:spLocks/>
          </p:cNvSpPr>
          <p:nvPr/>
        </p:nvSpPr>
        <p:spPr>
          <a:xfrm>
            <a:off x="442912" y="444398"/>
            <a:ext cx="11306176" cy="681875"/>
          </a:xfrm>
          <a:prstGeom prst="rect">
            <a:avLst/>
          </a:prstGeom>
        </p:spPr>
        <p:txBody>
          <a:bodyPr vert="horz" lIns="0" tIns="45720" rIns="91440" bIns="45720" rtlCol="0" anchor="ctr" anchorCtr="0">
            <a:normAutofit fontScale="90000" lnSpcReduction="10000"/>
          </a:bodyPr>
          <a:lstStyle>
            <a:lvl1pPr algn="l" defTabSz="914400" rtl="0" eaLnBrk="1" latinLnBrk="0" hangingPunct="1">
              <a:lnSpc>
                <a:spcPct val="100000"/>
              </a:lnSpc>
              <a:spcBef>
                <a:spcPct val="0"/>
              </a:spcBef>
              <a:buNone/>
              <a:defRPr sz="4400" b="1" kern="1200">
                <a:solidFill>
                  <a:srgbClr val="E6005B"/>
                </a:solidFill>
                <a:latin typeface="Arial" panose="020B0604020202020204" pitchFamily="34" charset="0"/>
                <a:ea typeface="+mj-ea"/>
                <a:cs typeface="Arial" panose="020B0604020202020204" pitchFamily="34" charset="0"/>
              </a:defRPr>
            </a:lvl1pPr>
          </a:lstStyle>
          <a:p>
            <a:pPr algn="ctr"/>
            <a:r>
              <a:rPr lang="en-US" dirty="0">
                <a:solidFill>
                  <a:schemeClr val="accent1"/>
                </a:solidFill>
              </a:rPr>
              <a:t>Pangenome construction</a:t>
            </a:r>
          </a:p>
        </p:txBody>
      </p:sp>
      <p:sp>
        <p:nvSpPr>
          <p:cNvPr id="2" name="TextBox 1">
            <a:extLst>
              <a:ext uri="{FF2B5EF4-FFF2-40B4-BE49-F238E27FC236}">
                <a16:creationId xmlns:a16="http://schemas.microsoft.com/office/drawing/2014/main" id="{A18A5017-86B8-8244-A6D6-22EB3CBB778D}"/>
              </a:ext>
            </a:extLst>
          </p:cNvPr>
          <p:cNvSpPr txBox="1"/>
          <p:nvPr/>
        </p:nvSpPr>
        <p:spPr>
          <a:xfrm>
            <a:off x="1427356" y="3044283"/>
            <a:ext cx="0" cy="0"/>
          </a:xfrm>
          <a:prstGeom prst="rect">
            <a:avLst/>
          </a:prstGeom>
          <a:noFill/>
        </p:spPr>
        <p:txBody>
          <a:bodyPr wrap="none" lIns="0" tIns="0" rIns="0" bIns="0" rtlCol="0" anchor="b" anchorCtr="0">
            <a:normAutofit fontScale="25000" lnSpcReduction="20000"/>
          </a:bodyPr>
          <a:lstStyle/>
          <a:p>
            <a:pPr algn="r"/>
            <a:endParaRPr lang="en-US" dirty="0"/>
          </a:p>
        </p:txBody>
      </p:sp>
      <p:sp>
        <p:nvSpPr>
          <p:cNvPr id="9" name="Tijdelijke aanduiding voor inhoud 5">
            <a:extLst>
              <a:ext uri="{FF2B5EF4-FFF2-40B4-BE49-F238E27FC236}">
                <a16:creationId xmlns:a16="http://schemas.microsoft.com/office/drawing/2014/main" id="{236654F0-D29E-AE4F-A966-9762A2AB84EB}"/>
              </a:ext>
            </a:extLst>
          </p:cNvPr>
          <p:cNvSpPr>
            <a:spLocks noGrp="1"/>
          </p:cNvSpPr>
          <p:nvPr>
            <p:ph idx="1"/>
          </p:nvPr>
        </p:nvSpPr>
        <p:spPr>
          <a:xfrm>
            <a:off x="794657" y="1222626"/>
            <a:ext cx="11397343" cy="5452586"/>
          </a:xfrm>
        </p:spPr>
        <p:txBody>
          <a:bodyPr>
            <a:normAutofit/>
          </a:bodyPr>
          <a:lstStyle/>
          <a:p>
            <a:pPr algn="just"/>
            <a:r>
              <a:rPr lang="en-GB" noProof="0" dirty="0"/>
              <a:t>Many approaches but homology strategy is common</a:t>
            </a:r>
          </a:p>
          <a:p>
            <a:pPr algn="just"/>
            <a:r>
              <a:rPr lang="en-GB" dirty="0"/>
              <a:t>Example programs:</a:t>
            </a:r>
          </a:p>
          <a:p>
            <a:pPr lvl="1" algn="just"/>
            <a:r>
              <a:rPr lang="en-GB" dirty="0" err="1"/>
              <a:t>Panaroo</a:t>
            </a:r>
            <a:r>
              <a:rPr lang="en-GB" dirty="0"/>
              <a:t>, </a:t>
            </a:r>
            <a:r>
              <a:rPr lang="en-GB" dirty="0" err="1"/>
              <a:t>Roary</a:t>
            </a:r>
            <a:r>
              <a:rPr lang="en-GB" dirty="0"/>
              <a:t>, </a:t>
            </a:r>
            <a:r>
              <a:rPr lang="en-GB" dirty="0" err="1"/>
              <a:t>Pagoo</a:t>
            </a:r>
            <a:r>
              <a:rPr lang="en-GB" dirty="0"/>
              <a:t> etc.</a:t>
            </a:r>
          </a:p>
          <a:p>
            <a:pPr algn="just"/>
            <a:r>
              <a:rPr lang="en-GB" dirty="0"/>
              <a:t>Sensitive to inputs (e.g. genome assembly quality) and settings (e.g. cut-offs)</a:t>
            </a:r>
          </a:p>
          <a:p>
            <a:pPr lvl="1" algn="just"/>
            <a:endParaRPr lang="en-GB" noProof="0" dirty="0"/>
          </a:p>
        </p:txBody>
      </p:sp>
      <p:sp>
        <p:nvSpPr>
          <p:cNvPr id="5" name="TextBox 4">
            <a:extLst>
              <a:ext uri="{FF2B5EF4-FFF2-40B4-BE49-F238E27FC236}">
                <a16:creationId xmlns:a16="http://schemas.microsoft.com/office/drawing/2014/main" id="{F027BD58-91F5-652F-42D3-F8AEC2375905}"/>
              </a:ext>
            </a:extLst>
          </p:cNvPr>
          <p:cNvSpPr txBox="1"/>
          <p:nvPr/>
        </p:nvSpPr>
        <p:spPr>
          <a:xfrm>
            <a:off x="10036629" y="6413602"/>
            <a:ext cx="2155371" cy="261610"/>
          </a:xfrm>
          <a:prstGeom prst="rect">
            <a:avLst/>
          </a:prstGeom>
          <a:noFill/>
        </p:spPr>
        <p:txBody>
          <a:bodyPr wrap="square">
            <a:spAutoFit/>
          </a:bodyPr>
          <a:lstStyle/>
          <a:p>
            <a:r>
              <a:rPr lang="en-GB" sz="1100" dirty="0"/>
              <a:t>Hu et al The Pangenome 2020</a:t>
            </a:r>
          </a:p>
        </p:txBody>
      </p:sp>
      <p:sp>
        <p:nvSpPr>
          <p:cNvPr id="3" name="AutoShape 2" descr="MLST schemes concentric circles">
            <a:extLst>
              <a:ext uri="{FF2B5EF4-FFF2-40B4-BE49-F238E27FC236}">
                <a16:creationId xmlns:a16="http://schemas.microsoft.com/office/drawing/2014/main" id="{72C61CAD-A06C-06E8-AD61-48B2072CE31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0" name="Picture 2" descr="Homolog-based strategy for pangenome analyses. This strategy is widely... |  Download Scientific Diagram">
            <a:extLst>
              <a:ext uri="{FF2B5EF4-FFF2-40B4-BE49-F238E27FC236}">
                <a16:creationId xmlns:a16="http://schemas.microsoft.com/office/drawing/2014/main" id="{B2DA3D28-6FC2-6D5E-282C-35DBEFFDCB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5544" y="3167649"/>
            <a:ext cx="10795000" cy="314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02719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51F150B-CD36-EC43-A80B-C4F967B90C86}"/>
              </a:ext>
            </a:extLst>
          </p:cNvPr>
          <p:cNvSpPr txBox="1">
            <a:spLocks/>
          </p:cNvSpPr>
          <p:nvPr/>
        </p:nvSpPr>
        <p:spPr>
          <a:xfrm>
            <a:off x="442912" y="444398"/>
            <a:ext cx="11306176" cy="681875"/>
          </a:xfrm>
          <a:prstGeom prst="rect">
            <a:avLst/>
          </a:prstGeom>
        </p:spPr>
        <p:txBody>
          <a:bodyPr vert="horz" lIns="0" tIns="45720" rIns="91440" bIns="45720" rtlCol="0" anchor="ctr" anchorCtr="0">
            <a:normAutofit fontScale="90000" lnSpcReduction="10000"/>
          </a:bodyPr>
          <a:lstStyle>
            <a:lvl1pPr algn="l" defTabSz="914400" rtl="0" eaLnBrk="1" latinLnBrk="0" hangingPunct="1">
              <a:lnSpc>
                <a:spcPct val="100000"/>
              </a:lnSpc>
              <a:spcBef>
                <a:spcPct val="0"/>
              </a:spcBef>
              <a:buNone/>
              <a:defRPr sz="4400" b="1" kern="1200">
                <a:solidFill>
                  <a:srgbClr val="E6005B"/>
                </a:solidFill>
                <a:latin typeface="Arial" panose="020B0604020202020204" pitchFamily="34" charset="0"/>
                <a:ea typeface="+mj-ea"/>
                <a:cs typeface="Arial" panose="020B0604020202020204" pitchFamily="34" charset="0"/>
              </a:defRPr>
            </a:lvl1pPr>
          </a:lstStyle>
          <a:p>
            <a:pPr algn="ctr"/>
            <a:r>
              <a:rPr lang="en-US" dirty="0">
                <a:solidFill>
                  <a:schemeClr val="accent1"/>
                </a:solidFill>
              </a:rPr>
              <a:t>Pangenome phylogenetics</a:t>
            </a:r>
          </a:p>
        </p:txBody>
      </p:sp>
      <p:sp>
        <p:nvSpPr>
          <p:cNvPr id="2" name="TextBox 1">
            <a:extLst>
              <a:ext uri="{FF2B5EF4-FFF2-40B4-BE49-F238E27FC236}">
                <a16:creationId xmlns:a16="http://schemas.microsoft.com/office/drawing/2014/main" id="{A18A5017-86B8-8244-A6D6-22EB3CBB778D}"/>
              </a:ext>
            </a:extLst>
          </p:cNvPr>
          <p:cNvSpPr txBox="1"/>
          <p:nvPr/>
        </p:nvSpPr>
        <p:spPr>
          <a:xfrm>
            <a:off x="1427356" y="3044283"/>
            <a:ext cx="0" cy="0"/>
          </a:xfrm>
          <a:prstGeom prst="rect">
            <a:avLst/>
          </a:prstGeom>
          <a:noFill/>
        </p:spPr>
        <p:txBody>
          <a:bodyPr wrap="none" lIns="0" tIns="0" rIns="0" bIns="0" rtlCol="0" anchor="b" anchorCtr="0">
            <a:normAutofit fontScale="25000" lnSpcReduction="20000"/>
          </a:bodyPr>
          <a:lstStyle/>
          <a:p>
            <a:pPr algn="r"/>
            <a:endParaRPr lang="en-US" dirty="0"/>
          </a:p>
        </p:txBody>
      </p:sp>
      <p:sp>
        <p:nvSpPr>
          <p:cNvPr id="9" name="Tijdelijke aanduiding voor inhoud 5">
            <a:extLst>
              <a:ext uri="{FF2B5EF4-FFF2-40B4-BE49-F238E27FC236}">
                <a16:creationId xmlns:a16="http://schemas.microsoft.com/office/drawing/2014/main" id="{236654F0-D29E-AE4F-A966-9762A2AB84EB}"/>
              </a:ext>
            </a:extLst>
          </p:cNvPr>
          <p:cNvSpPr>
            <a:spLocks noGrp="1"/>
          </p:cNvSpPr>
          <p:nvPr>
            <p:ph idx="1"/>
          </p:nvPr>
        </p:nvSpPr>
        <p:spPr>
          <a:xfrm>
            <a:off x="987972" y="1222626"/>
            <a:ext cx="5692228" cy="5452586"/>
          </a:xfrm>
        </p:spPr>
        <p:txBody>
          <a:bodyPr>
            <a:normAutofit fontScale="92500" lnSpcReduction="20000"/>
          </a:bodyPr>
          <a:lstStyle/>
          <a:p>
            <a:pPr algn="just"/>
            <a:r>
              <a:rPr lang="en-GB" dirty="0"/>
              <a:t>Usually use core genes to create a super-alignment</a:t>
            </a:r>
          </a:p>
          <a:p>
            <a:pPr lvl="1" algn="just"/>
            <a:r>
              <a:rPr lang="en-GB" noProof="0" dirty="0"/>
              <a:t>A concatenated alignment of individual gene alignments</a:t>
            </a:r>
          </a:p>
          <a:p>
            <a:pPr lvl="1" algn="just"/>
            <a:r>
              <a:rPr lang="en-GB" dirty="0"/>
              <a:t>Usually excludes intergenic regions</a:t>
            </a:r>
          </a:p>
          <a:p>
            <a:pPr algn="just"/>
            <a:endParaRPr lang="en-GB" dirty="0"/>
          </a:p>
          <a:p>
            <a:pPr algn="just"/>
            <a:r>
              <a:rPr lang="en-GB" dirty="0"/>
              <a:t>Can use full pangenome data</a:t>
            </a:r>
          </a:p>
          <a:p>
            <a:pPr lvl="1" algn="just"/>
            <a:r>
              <a:rPr lang="en-GB" dirty="0"/>
              <a:t>Messy if open pangenome</a:t>
            </a:r>
          </a:p>
          <a:p>
            <a:pPr lvl="1" algn="just"/>
            <a:endParaRPr lang="en-GB" noProof="0" dirty="0"/>
          </a:p>
          <a:p>
            <a:pPr algn="just"/>
            <a:r>
              <a:rPr lang="en-GB" dirty="0"/>
              <a:t>Recombination removal run on this core alignment</a:t>
            </a:r>
          </a:p>
          <a:p>
            <a:pPr lvl="1" algn="just"/>
            <a:r>
              <a:rPr lang="en-GB" noProof="0" dirty="0"/>
              <a:t>Ensures </a:t>
            </a:r>
            <a:r>
              <a:rPr lang="en-GB" dirty="0"/>
              <a:t>vertical inheritance signal only</a:t>
            </a:r>
          </a:p>
          <a:p>
            <a:pPr algn="just"/>
            <a:endParaRPr lang="en-GB" noProof="0" dirty="0"/>
          </a:p>
          <a:p>
            <a:pPr algn="just"/>
            <a:r>
              <a:rPr lang="en-GB" dirty="0"/>
              <a:t>Build phylogenetic tree</a:t>
            </a:r>
          </a:p>
          <a:p>
            <a:pPr lvl="1" algn="just"/>
            <a:r>
              <a:rPr lang="en-GB" noProof="0" dirty="0" err="1"/>
              <a:t>RAxML</a:t>
            </a:r>
            <a:r>
              <a:rPr lang="en-GB" noProof="0" dirty="0"/>
              <a:t>, IQ-TREE, BEAST</a:t>
            </a:r>
            <a:r>
              <a:rPr lang="en-GB" dirty="0"/>
              <a:t> etc. </a:t>
            </a:r>
            <a:endParaRPr lang="en-GB" noProof="0" dirty="0"/>
          </a:p>
          <a:p>
            <a:pPr lvl="1" algn="just"/>
            <a:endParaRPr lang="en-GB" noProof="0" dirty="0"/>
          </a:p>
        </p:txBody>
      </p:sp>
      <p:sp>
        <p:nvSpPr>
          <p:cNvPr id="5" name="TextBox 4">
            <a:extLst>
              <a:ext uri="{FF2B5EF4-FFF2-40B4-BE49-F238E27FC236}">
                <a16:creationId xmlns:a16="http://schemas.microsoft.com/office/drawing/2014/main" id="{F027BD58-91F5-652F-42D3-F8AEC2375905}"/>
              </a:ext>
            </a:extLst>
          </p:cNvPr>
          <p:cNvSpPr txBox="1"/>
          <p:nvPr/>
        </p:nvSpPr>
        <p:spPr>
          <a:xfrm>
            <a:off x="11288486" y="6413602"/>
            <a:ext cx="903514" cy="261610"/>
          </a:xfrm>
          <a:prstGeom prst="rect">
            <a:avLst/>
          </a:prstGeom>
          <a:noFill/>
        </p:spPr>
        <p:txBody>
          <a:bodyPr wrap="square">
            <a:spAutoFit/>
          </a:bodyPr>
          <a:lstStyle/>
          <a:p>
            <a:r>
              <a:rPr lang="en-GB" sz="1100" dirty="0"/>
              <a:t>Wikipedia</a:t>
            </a:r>
          </a:p>
        </p:txBody>
      </p:sp>
      <p:sp>
        <p:nvSpPr>
          <p:cNvPr id="3" name="AutoShape 2" descr="MLST schemes concentric circles">
            <a:extLst>
              <a:ext uri="{FF2B5EF4-FFF2-40B4-BE49-F238E27FC236}">
                <a16:creationId xmlns:a16="http://schemas.microsoft.com/office/drawing/2014/main" id="{72C61CAD-A06C-06E8-AD61-48B2072CE31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76" name="Picture 4" descr="undefined">
            <a:extLst>
              <a:ext uri="{FF2B5EF4-FFF2-40B4-BE49-F238E27FC236}">
                <a16:creationId xmlns:a16="http://schemas.microsoft.com/office/drawing/2014/main" id="{FB248E9A-99F4-F044-9497-2B987B3FE0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9308" y="1540329"/>
            <a:ext cx="5240035" cy="4664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16747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4DFE8-7E94-7D42-8F57-AE1BC6C92109}"/>
              </a:ext>
            </a:extLst>
          </p:cNvPr>
          <p:cNvSpPr>
            <a:spLocks noGrp="1"/>
          </p:cNvSpPr>
          <p:nvPr>
            <p:ph type="ctrTitle"/>
          </p:nvPr>
        </p:nvSpPr>
        <p:spPr>
          <a:xfrm>
            <a:off x="442912" y="2744853"/>
            <a:ext cx="11306175" cy="999834"/>
          </a:xfrm>
        </p:spPr>
        <p:txBody>
          <a:bodyPr>
            <a:noAutofit/>
          </a:bodyPr>
          <a:lstStyle/>
          <a:p>
            <a:pPr algn="ctr"/>
            <a:r>
              <a:rPr lang="en-GB" sz="4400" dirty="0"/>
              <a:t>Questions?</a:t>
            </a:r>
            <a:endParaRPr lang="en-US" sz="4400" dirty="0"/>
          </a:p>
        </p:txBody>
      </p:sp>
      <p:sp>
        <p:nvSpPr>
          <p:cNvPr id="4" name="TextBox 3">
            <a:extLst>
              <a:ext uri="{FF2B5EF4-FFF2-40B4-BE49-F238E27FC236}">
                <a16:creationId xmlns:a16="http://schemas.microsoft.com/office/drawing/2014/main" id="{D5EAB30C-4C5E-D984-8456-32B9DB8EBA69}"/>
              </a:ext>
            </a:extLst>
          </p:cNvPr>
          <p:cNvSpPr txBox="1"/>
          <p:nvPr/>
        </p:nvSpPr>
        <p:spPr>
          <a:xfrm>
            <a:off x="442911" y="5032606"/>
            <a:ext cx="11306175" cy="461665"/>
          </a:xfrm>
          <a:prstGeom prst="rect">
            <a:avLst/>
          </a:prstGeom>
          <a:noFill/>
        </p:spPr>
        <p:txBody>
          <a:bodyPr wrap="square">
            <a:spAutoFit/>
          </a:bodyPr>
          <a:lstStyle/>
          <a:p>
            <a:r>
              <a:rPr lang="en-GB" sz="2400" dirty="0"/>
              <a:t>https://</a:t>
            </a:r>
            <a:r>
              <a:rPr lang="en-GB" sz="2400" dirty="0" err="1"/>
              <a:t>conmeehan.github.io</a:t>
            </a:r>
            <a:r>
              <a:rPr lang="en-GB" sz="2400" dirty="0"/>
              <a:t>/</a:t>
            </a:r>
            <a:r>
              <a:rPr lang="en-GB" sz="2400" dirty="0" err="1"/>
              <a:t>NomenclatureWorkshop</a:t>
            </a:r>
            <a:r>
              <a:rPr lang="en-GB" sz="2400" dirty="0"/>
              <a:t>/</a:t>
            </a:r>
            <a:r>
              <a:rPr lang="en-GB" sz="2400" dirty="0" err="1"/>
              <a:t>NomenclatureWorkshop.html</a:t>
            </a:r>
            <a:endParaRPr lang="en-GB" sz="2400" dirty="0"/>
          </a:p>
        </p:txBody>
      </p:sp>
    </p:spTree>
    <p:extLst>
      <p:ext uri="{BB962C8B-B14F-4D97-AF65-F5344CB8AC3E}">
        <p14:creationId xmlns:p14="http://schemas.microsoft.com/office/powerpoint/2010/main" val="914491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51F150B-CD36-EC43-A80B-C4F967B90C86}"/>
              </a:ext>
            </a:extLst>
          </p:cNvPr>
          <p:cNvSpPr txBox="1">
            <a:spLocks/>
          </p:cNvSpPr>
          <p:nvPr/>
        </p:nvSpPr>
        <p:spPr>
          <a:xfrm>
            <a:off x="442912" y="444398"/>
            <a:ext cx="11306176" cy="681875"/>
          </a:xfrm>
          <a:prstGeom prst="rect">
            <a:avLst/>
          </a:prstGeom>
        </p:spPr>
        <p:txBody>
          <a:bodyPr vert="horz" lIns="0" tIns="45720" rIns="91440" bIns="45720" rtlCol="0" anchor="ctr" anchorCtr="0">
            <a:normAutofit fontScale="90000" lnSpcReduction="10000"/>
          </a:bodyPr>
          <a:lstStyle>
            <a:lvl1pPr algn="l" defTabSz="914400" rtl="0" eaLnBrk="1" latinLnBrk="0" hangingPunct="1">
              <a:lnSpc>
                <a:spcPct val="100000"/>
              </a:lnSpc>
              <a:spcBef>
                <a:spcPct val="0"/>
              </a:spcBef>
              <a:buNone/>
              <a:defRPr sz="4400" b="1" kern="1200">
                <a:solidFill>
                  <a:srgbClr val="E6005B"/>
                </a:solidFill>
                <a:latin typeface="Arial" panose="020B0604020202020204" pitchFamily="34" charset="0"/>
                <a:ea typeface="+mj-ea"/>
                <a:cs typeface="Arial" panose="020B0604020202020204" pitchFamily="34" charset="0"/>
              </a:defRPr>
            </a:lvl1pPr>
          </a:lstStyle>
          <a:p>
            <a:pPr algn="ctr"/>
            <a:r>
              <a:rPr lang="en-GB" dirty="0"/>
              <a:t>Homologs</a:t>
            </a:r>
            <a:endParaRPr lang="en-US" dirty="0"/>
          </a:p>
        </p:txBody>
      </p:sp>
      <p:sp>
        <p:nvSpPr>
          <p:cNvPr id="2" name="TextBox 1">
            <a:extLst>
              <a:ext uri="{FF2B5EF4-FFF2-40B4-BE49-F238E27FC236}">
                <a16:creationId xmlns:a16="http://schemas.microsoft.com/office/drawing/2014/main" id="{A18A5017-86B8-8244-A6D6-22EB3CBB778D}"/>
              </a:ext>
            </a:extLst>
          </p:cNvPr>
          <p:cNvSpPr txBox="1"/>
          <p:nvPr/>
        </p:nvSpPr>
        <p:spPr>
          <a:xfrm>
            <a:off x="1427356" y="3044283"/>
            <a:ext cx="0" cy="0"/>
          </a:xfrm>
          <a:prstGeom prst="rect">
            <a:avLst/>
          </a:prstGeom>
          <a:noFill/>
        </p:spPr>
        <p:txBody>
          <a:bodyPr wrap="none" lIns="0" tIns="0" rIns="0" bIns="0" rtlCol="0" anchor="b" anchorCtr="0">
            <a:normAutofit fontScale="25000" lnSpcReduction="20000"/>
          </a:bodyPr>
          <a:lstStyle/>
          <a:p>
            <a:pPr algn="r"/>
            <a:endParaRPr lang="en-US" dirty="0"/>
          </a:p>
        </p:txBody>
      </p:sp>
      <p:sp>
        <p:nvSpPr>
          <p:cNvPr id="7" name="Tijdelijke aanduiding voor inhoud 5">
            <a:extLst>
              <a:ext uri="{FF2B5EF4-FFF2-40B4-BE49-F238E27FC236}">
                <a16:creationId xmlns:a16="http://schemas.microsoft.com/office/drawing/2014/main" id="{9476F7CE-AF6C-7984-376A-C0149550D5D2}"/>
              </a:ext>
            </a:extLst>
          </p:cNvPr>
          <p:cNvSpPr>
            <a:spLocks noGrp="1"/>
          </p:cNvSpPr>
          <p:nvPr>
            <p:ph idx="1"/>
          </p:nvPr>
        </p:nvSpPr>
        <p:spPr>
          <a:xfrm>
            <a:off x="987972" y="1222626"/>
            <a:ext cx="10657490" cy="5140548"/>
          </a:xfrm>
        </p:spPr>
        <p:txBody>
          <a:bodyPr>
            <a:normAutofit/>
          </a:bodyPr>
          <a:lstStyle/>
          <a:p>
            <a:r>
              <a:rPr lang="en-GB" dirty="0"/>
              <a:t>Two genes are said to be homologs if they share an ancestor</a:t>
            </a:r>
          </a:p>
          <a:p>
            <a:r>
              <a:rPr lang="en-GB" dirty="0"/>
              <a:t>3 types:</a:t>
            </a:r>
          </a:p>
          <a:p>
            <a:pPr lvl="1"/>
            <a:r>
              <a:rPr lang="en-GB" dirty="0"/>
              <a:t>Ortholog</a:t>
            </a:r>
          </a:p>
          <a:p>
            <a:pPr lvl="1"/>
            <a:r>
              <a:rPr lang="en-GB" dirty="0"/>
              <a:t>Paralog</a:t>
            </a:r>
          </a:p>
          <a:p>
            <a:pPr lvl="1"/>
            <a:r>
              <a:rPr lang="en-GB" dirty="0" err="1"/>
              <a:t>Xenolog</a:t>
            </a:r>
            <a:endParaRPr lang="en-GB" dirty="0"/>
          </a:p>
        </p:txBody>
      </p:sp>
      <p:pic>
        <p:nvPicPr>
          <p:cNvPr id="5" name="Picture 2" descr="Image result for homologs">
            <a:extLst>
              <a:ext uri="{FF2B5EF4-FFF2-40B4-BE49-F238E27FC236}">
                <a16:creationId xmlns:a16="http://schemas.microsoft.com/office/drawing/2014/main" id="{F08AABD6-BD6E-6E4A-99A6-1A5FD9243C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2284" y="1838953"/>
            <a:ext cx="6696744" cy="452422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81443DE-C5B5-3DBF-3ACF-9937BF12F04A}"/>
              </a:ext>
            </a:extLst>
          </p:cNvPr>
          <p:cNvSpPr txBox="1"/>
          <p:nvPr/>
        </p:nvSpPr>
        <p:spPr>
          <a:xfrm>
            <a:off x="3007654" y="6459527"/>
            <a:ext cx="6176691" cy="261610"/>
          </a:xfrm>
          <a:prstGeom prst="rect">
            <a:avLst/>
          </a:prstGeom>
          <a:noFill/>
        </p:spPr>
        <p:txBody>
          <a:bodyPr wrap="none" rtlCol="0">
            <a:spAutoFit/>
          </a:bodyPr>
          <a:lstStyle/>
          <a:p>
            <a:r>
              <a:rPr lang="en-US" sz="1100" dirty="0">
                <a:latin typeface="Lucida Sans Unicode" panose="020B0602030504020204" pitchFamily="34" charset="0"/>
                <a:cs typeface="Lucida Sans Unicode" panose="020B0602030504020204" pitchFamily="34" charset="0"/>
              </a:rPr>
              <a:t>http://</a:t>
            </a:r>
            <a:r>
              <a:rPr lang="en-US" sz="1100" dirty="0" err="1">
                <a:latin typeface="Lucida Sans Unicode" panose="020B0602030504020204" pitchFamily="34" charset="0"/>
                <a:cs typeface="Lucida Sans Unicode" panose="020B0602030504020204" pitchFamily="34" charset="0"/>
              </a:rPr>
              <a:t>www.discoveryandinnovation.com</a:t>
            </a:r>
            <a:r>
              <a:rPr lang="en-US" sz="1100" dirty="0">
                <a:latin typeface="Lucida Sans Unicode" panose="020B0602030504020204" pitchFamily="34" charset="0"/>
                <a:cs typeface="Lucida Sans Unicode" panose="020B0602030504020204" pitchFamily="34" charset="0"/>
              </a:rPr>
              <a:t>/bioinformatics/</a:t>
            </a:r>
            <a:r>
              <a:rPr lang="en-US" sz="1100" dirty="0" err="1">
                <a:latin typeface="Lucida Sans Unicode" panose="020B0602030504020204" pitchFamily="34" charset="0"/>
                <a:cs typeface="Lucida Sans Unicode" panose="020B0602030504020204" pitchFamily="34" charset="0"/>
              </a:rPr>
              <a:t>glossary_detail</a:t>
            </a:r>
            <a:r>
              <a:rPr lang="en-US" sz="1100" dirty="0">
                <a:latin typeface="Lucida Sans Unicode" panose="020B0602030504020204" pitchFamily="34" charset="0"/>
                <a:cs typeface="Lucida Sans Unicode" panose="020B0602030504020204" pitchFamily="34" charset="0"/>
              </a:rPr>
              <a:t>/</a:t>
            </a:r>
            <a:r>
              <a:rPr lang="en-US" sz="1100" dirty="0" err="1">
                <a:latin typeface="Lucida Sans Unicode" panose="020B0602030504020204" pitchFamily="34" charset="0"/>
                <a:cs typeface="Lucida Sans Unicode" panose="020B0602030504020204" pitchFamily="34" charset="0"/>
              </a:rPr>
              <a:t>homolog.html</a:t>
            </a:r>
            <a:endParaRPr lang="en-US" sz="1100" dirty="0">
              <a:latin typeface="Lucida Sans Unicode" panose="020B0602030504020204" pitchFamily="34" charset="0"/>
              <a:cs typeface="Lucida Sans Unicode" panose="020B0602030504020204" pitchFamily="34" charset="0"/>
            </a:endParaRPr>
          </a:p>
        </p:txBody>
      </p:sp>
    </p:spTree>
    <p:extLst>
      <p:ext uri="{BB962C8B-B14F-4D97-AF65-F5344CB8AC3E}">
        <p14:creationId xmlns:p14="http://schemas.microsoft.com/office/powerpoint/2010/main" val="27452265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4DFE8-7E94-7D42-8F57-AE1BC6C92109}"/>
              </a:ext>
            </a:extLst>
          </p:cNvPr>
          <p:cNvSpPr>
            <a:spLocks noGrp="1"/>
          </p:cNvSpPr>
          <p:nvPr>
            <p:ph type="ctrTitle"/>
          </p:nvPr>
        </p:nvSpPr>
        <p:spPr>
          <a:xfrm>
            <a:off x="442912" y="3088256"/>
            <a:ext cx="11306175" cy="681487"/>
          </a:xfrm>
        </p:spPr>
        <p:txBody>
          <a:bodyPr>
            <a:noAutofit/>
          </a:bodyPr>
          <a:lstStyle/>
          <a:p>
            <a:r>
              <a:rPr lang="en-GB" sz="4400" dirty="0"/>
              <a:t>Defining a genus</a:t>
            </a:r>
            <a:endParaRPr lang="en-US" sz="4400" dirty="0"/>
          </a:p>
        </p:txBody>
      </p:sp>
    </p:spTree>
    <p:extLst>
      <p:ext uri="{BB962C8B-B14F-4D97-AF65-F5344CB8AC3E}">
        <p14:creationId xmlns:p14="http://schemas.microsoft.com/office/powerpoint/2010/main" val="2961978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97FCE-A935-0447-9B70-7505A2050CE2}"/>
              </a:ext>
            </a:extLst>
          </p:cNvPr>
          <p:cNvSpPr>
            <a:spLocks noGrp="1"/>
          </p:cNvSpPr>
          <p:nvPr>
            <p:ph type="title"/>
          </p:nvPr>
        </p:nvSpPr>
        <p:spPr>
          <a:xfrm>
            <a:off x="442912" y="444398"/>
            <a:ext cx="11306176" cy="681875"/>
          </a:xfrm>
        </p:spPr>
        <p:txBody>
          <a:bodyPr>
            <a:noAutofit/>
          </a:bodyPr>
          <a:lstStyle/>
          <a:p>
            <a:pPr algn="ctr"/>
            <a:r>
              <a:rPr lang="en-US" sz="3200" dirty="0"/>
              <a:t>Defining a genus</a:t>
            </a:r>
          </a:p>
        </p:txBody>
      </p:sp>
      <p:pic>
        <p:nvPicPr>
          <p:cNvPr id="8" name="Picture 2" descr="https://jb.asm.org/content/jb/187/18/6258/F4.large.jpg?width=800&amp;height=600&amp;carousel=1">
            <a:extLst>
              <a:ext uri="{FF2B5EF4-FFF2-40B4-BE49-F238E27FC236}">
                <a16:creationId xmlns:a16="http://schemas.microsoft.com/office/drawing/2014/main" id="{5C409C3F-09C7-1B43-97CA-49F4557748A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9518" t="12625"/>
          <a:stretch/>
        </p:blipFill>
        <p:spPr bwMode="auto">
          <a:xfrm>
            <a:off x="1151086" y="3738092"/>
            <a:ext cx="2337056" cy="285461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89D61368-2D15-8C44-B46B-4DC6E9183329}"/>
              </a:ext>
            </a:extLst>
          </p:cNvPr>
          <p:cNvSpPr txBox="1"/>
          <p:nvPr/>
        </p:nvSpPr>
        <p:spPr>
          <a:xfrm>
            <a:off x="3474686" y="4709066"/>
            <a:ext cx="651140" cy="646331"/>
          </a:xfrm>
          <a:prstGeom prst="rect">
            <a:avLst/>
          </a:prstGeom>
          <a:noFill/>
        </p:spPr>
        <p:txBody>
          <a:bodyPr wrap="none" rtlCol="0">
            <a:spAutoFit/>
          </a:bodyPr>
          <a:lstStyle/>
          <a:p>
            <a:pPr algn="ctr"/>
            <a:r>
              <a:rPr lang="en-US" sz="1200" dirty="0">
                <a:solidFill>
                  <a:srgbClr val="00A000"/>
                </a:solidFill>
              </a:rPr>
              <a:t>Species</a:t>
            </a:r>
          </a:p>
          <a:p>
            <a:pPr algn="ctr"/>
            <a:r>
              <a:rPr lang="en-US" sz="1200" dirty="0">
                <a:solidFill>
                  <a:srgbClr val="FF0000"/>
                </a:solidFill>
              </a:rPr>
              <a:t>Genus</a:t>
            </a:r>
          </a:p>
          <a:p>
            <a:pPr algn="ctr"/>
            <a:r>
              <a:rPr lang="en-US" sz="1200" dirty="0">
                <a:solidFill>
                  <a:schemeClr val="accent1">
                    <a:lumMod val="60000"/>
                    <a:lumOff val="40000"/>
                  </a:schemeClr>
                </a:solidFill>
              </a:rPr>
              <a:t>Family</a:t>
            </a:r>
          </a:p>
        </p:txBody>
      </p:sp>
      <p:sp>
        <p:nvSpPr>
          <p:cNvPr id="10" name="TextBox 9">
            <a:extLst>
              <a:ext uri="{FF2B5EF4-FFF2-40B4-BE49-F238E27FC236}">
                <a16:creationId xmlns:a16="http://schemas.microsoft.com/office/drawing/2014/main" id="{843C7BB2-73C2-B343-8DFB-9C2CF760F221}"/>
              </a:ext>
            </a:extLst>
          </p:cNvPr>
          <p:cNvSpPr txBox="1"/>
          <p:nvPr/>
        </p:nvSpPr>
        <p:spPr>
          <a:xfrm>
            <a:off x="1966384" y="3546089"/>
            <a:ext cx="2145139" cy="261610"/>
          </a:xfrm>
          <a:prstGeom prst="rect">
            <a:avLst/>
          </a:prstGeom>
          <a:noFill/>
        </p:spPr>
        <p:txBody>
          <a:bodyPr wrap="none" rtlCol="0">
            <a:spAutoFit/>
          </a:bodyPr>
          <a:lstStyle/>
          <a:p>
            <a:r>
              <a:rPr lang="en-IE" sz="1100" dirty="0" err="1"/>
              <a:t>Konstantinidis</a:t>
            </a:r>
            <a:r>
              <a:rPr lang="en-IE" sz="1100" dirty="0"/>
              <a:t> et al  (2005); J. </a:t>
            </a:r>
            <a:r>
              <a:rPr lang="en-IE" sz="1100" dirty="0" err="1"/>
              <a:t>Bact</a:t>
            </a:r>
            <a:endParaRPr lang="en-IE" sz="1100" dirty="0"/>
          </a:p>
        </p:txBody>
      </p:sp>
      <p:pic>
        <p:nvPicPr>
          <p:cNvPr id="11" name="Picture 4" descr="https://jb.asm.org/content/jb/196/12/2210/F1.large.jpg?width=800&amp;height=600&amp;carousel=1">
            <a:extLst>
              <a:ext uri="{FF2B5EF4-FFF2-40B4-BE49-F238E27FC236}">
                <a16:creationId xmlns:a16="http://schemas.microsoft.com/office/drawing/2014/main" id="{5C007786-A25B-D747-B908-82FB0DB37E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61" y="1366082"/>
            <a:ext cx="4139455" cy="197917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B8091B73-5E8F-4C4B-98AB-7C5DC4AA3D1F}"/>
              </a:ext>
            </a:extLst>
          </p:cNvPr>
          <p:cNvSpPr txBox="1"/>
          <p:nvPr/>
        </p:nvSpPr>
        <p:spPr>
          <a:xfrm>
            <a:off x="2573923" y="1126273"/>
            <a:ext cx="1537600" cy="261610"/>
          </a:xfrm>
          <a:prstGeom prst="rect">
            <a:avLst/>
          </a:prstGeom>
          <a:noFill/>
        </p:spPr>
        <p:txBody>
          <a:bodyPr wrap="none" rtlCol="0">
            <a:spAutoFit/>
          </a:bodyPr>
          <a:lstStyle/>
          <a:p>
            <a:r>
              <a:rPr lang="en-IE" sz="1100" dirty="0"/>
              <a:t>Qin et al  (2014); J. </a:t>
            </a:r>
            <a:r>
              <a:rPr lang="en-IE" sz="1100" dirty="0" err="1"/>
              <a:t>Bact</a:t>
            </a:r>
            <a:endParaRPr lang="en-IE" sz="1100" dirty="0"/>
          </a:p>
        </p:txBody>
      </p:sp>
      <p:pic>
        <p:nvPicPr>
          <p:cNvPr id="13" name="Picture 10" descr="Figure 1">
            <a:extLst>
              <a:ext uri="{FF2B5EF4-FFF2-40B4-BE49-F238E27FC236}">
                <a16:creationId xmlns:a16="http://schemas.microsoft.com/office/drawing/2014/main" id="{3A720116-875B-3C4A-8018-78C7C024E90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9288"/>
          <a:stretch/>
        </p:blipFill>
        <p:spPr bwMode="auto">
          <a:xfrm>
            <a:off x="4686190" y="1437965"/>
            <a:ext cx="4043008" cy="2168903"/>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43768B75-E72D-8F4F-9640-889A416D9321}"/>
              </a:ext>
            </a:extLst>
          </p:cNvPr>
          <p:cNvSpPr txBox="1"/>
          <p:nvPr/>
        </p:nvSpPr>
        <p:spPr>
          <a:xfrm>
            <a:off x="6442334" y="1151314"/>
            <a:ext cx="2146742" cy="261610"/>
          </a:xfrm>
          <a:prstGeom prst="rect">
            <a:avLst/>
          </a:prstGeom>
          <a:noFill/>
        </p:spPr>
        <p:txBody>
          <a:bodyPr wrap="none" rtlCol="0">
            <a:spAutoFit/>
          </a:bodyPr>
          <a:lstStyle/>
          <a:p>
            <a:r>
              <a:rPr lang="en-IE" sz="1100" dirty="0"/>
              <a:t>Parks et al  (2018); Nature Biotech</a:t>
            </a:r>
          </a:p>
        </p:txBody>
      </p:sp>
      <p:sp>
        <p:nvSpPr>
          <p:cNvPr id="15" name="TextBox 14">
            <a:extLst>
              <a:ext uri="{FF2B5EF4-FFF2-40B4-BE49-F238E27FC236}">
                <a16:creationId xmlns:a16="http://schemas.microsoft.com/office/drawing/2014/main" id="{0B72BA9E-BFED-A448-B6A2-B3D9B459CC1A}"/>
              </a:ext>
            </a:extLst>
          </p:cNvPr>
          <p:cNvSpPr txBox="1"/>
          <p:nvPr/>
        </p:nvSpPr>
        <p:spPr>
          <a:xfrm>
            <a:off x="6800395" y="4171494"/>
            <a:ext cx="1537600" cy="261610"/>
          </a:xfrm>
          <a:prstGeom prst="rect">
            <a:avLst/>
          </a:prstGeom>
          <a:noFill/>
        </p:spPr>
        <p:txBody>
          <a:bodyPr wrap="none" rtlCol="0">
            <a:spAutoFit/>
          </a:bodyPr>
          <a:lstStyle/>
          <a:p>
            <a:r>
              <a:rPr lang="en-IE" sz="1100" dirty="0"/>
              <a:t>Qin et al  (2014); J. </a:t>
            </a:r>
            <a:r>
              <a:rPr lang="en-IE" sz="1100" dirty="0" err="1"/>
              <a:t>Bact</a:t>
            </a:r>
            <a:endParaRPr lang="en-IE" sz="1100" dirty="0"/>
          </a:p>
        </p:txBody>
      </p:sp>
      <p:pic>
        <p:nvPicPr>
          <p:cNvPr id="16" name="Picture 6" descr="https://jb.asm.org/content/jb/196/12/2210/F3.large.jpg?width=800&amp;height=600&amp;carousel=1">
            <a:extLst>
              <a:ext uri="{FF2B5EF4-FFF2-40B4-BE49-F238E27FC236}">
                <a16:creationId xmlns:a16="http://schemas.microsoft.com/office/drawing/2014/main" id="{D7B06E7E-2992-0B4D-AA80-0359E90D44C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09775" y="4433104"/>
            <a:ext cx="4279301" cy="197917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16D020AD-407E-D84D-8000-5B254B200F6B}"/>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65689" b="75773"/>
          <a:stretch/>
        </p:blipFill>
        <p:spPr bwMode="auto">
          <a:xfrm>
            <a:off x="8961376" y="2737019"/>
            <a:ext cx="3141580" cy="2336786"/>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1736117E-4FAB-6945-B139-6B6E19C49846}"/>
              </a:ext>
            </a:extLst>
          </p:cNvPr>
          <p:cNvSpPr txBox="1"/>
          <p:nvPr/>
        </p:nvSpPr>
        <p:spPr>
          <a:xfrm>
            <a:off x="10423362" y="2555820"/>
            <a:ext cx="1741182" cy="261610"/>
          </a:xfrm>
          <a:prstGeom prst="rect">
            <a:avLst/>
          </a:prstGeom>
          <a:noFill/>
        </p:spPr>
        <p:txBody>
          <a:bodyPr wrap="none" rtlCol="0">
            <a:spAutoFit/>
          </a:bodyPr>
          <a:lstStyle/>
          <a:p>
            <a:r>
              <a:rPr lang="en-IE" sz="1100" dirty="0"/>
              <a:t>Barco et al  (2020); </a:t>
            </a:r>
            <a:r>
              <a:rPr lang="en-IE" sz="1100" dirty="0" err="1"/>
              <a:t>MBio</a:t>
            </a:r>
            <a:endParaRPr lang="en-IE" sz="1100" dirty="0"/>
          </a:p>
        </p:txBody>
      </p:sp>
    </p:spTree>
    <p:extLst>
      <p:ext uri="{BB962C8B-B14F-4D97-AF65-F5344CB8AC3E}">
        <p14:creationId xmlns:p14="http://schemas.microsoft.com/office/powerpoint/2010/main" val="2312447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14" grpId="0"/>
      <p:bldP spid="15"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97FCE-A935-0447-9B70-7505A2050CE2}"/>
              </a:ext>
            </a:extLst>
          </p:cNvPr>
          <p:cNvSpPr>
            <a:spLocks noGrp="1"/>
          </p:cNvSpPr>
          <p:nvPr>
            <p:ph type="title"/>
          </p:nvPr>
        </p:nvSpPr>
        <p:spPr>
          <a:xfrm>
            <a:off x="442912" y="444398"/>
            <a:ext cx="11306176" cy="681875"/>
          </a:xfrm>
        </p:spPr>
        <p:txBody>
          <a:bodyPr>
            <a:noAutofit/>
          </a:bodyPr>
          <a:lstStyle/>
          <a:p>
            <a:pPr algn="ctr"/>
            <a:r>
              <a:rPr lang="en-US" sz="3200" i="1" dirty="0"/>
              <a:t>Mycobacterium </a:t>
            </a:r>
            <a:r>
              <a:rPr lang="en-US" sz="3200" dirty="0"/>
              <a:t>genus</a:t>
            </a:r>
          </a:p>
        </p:txBody>
      </p:sp>
      <p:pic>
        <p:nvPicPr>
          <p:cNvPr id="3074" name="Picture 2" descr="figure1">
            <a:extLst>
              <a:ext uri="{FF2B5EF4-FFF2-40B4-BE49-F238E27FC236}">
                <a16:creationId xmlns:a16="http://schemas.microsoft.com/office/drawing/2014/main" id="{A6765460-5D8F-EE4A-B35B-2FB9C118B4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6122" y="1171697"/>
            <a:ext cx="5284439" cy="532263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C4877D3-D08E-FF46-A33B-D8CDF6421EBE}"/>
              </a:ext>
            </a:extLst>
          </p:cNvPr>
          <p:cNvSpPr txBox="1"/>
          <p:nvPr/>
        </p:nvSpPr>
        <p:spPr>
          <a:xfrm>
            <a:off x="9602830" y="6519982"/>
            <a:ext cx="2589170" cy="261610"/>
          </a:xfrm>
          <a:prstGeom prst="rect">
            <a:avLst/>
          </a:prstGeom>
          <a:noFill/>
        </p:spPr>
        <p:txBody>
          <a:bodyPr wrap="none" rtlCol="0">
            <a:spAutoFit/>
          </a:bodyPr>
          <a:lstStyle/>
          <a:p>
            <a:r>
              <a:rPr lang="en-IE" sz="1100" dirty="0"/>
              <a:t>Fedrizzi, Meehan et al  (2017); </a:t>
            </a:r>
            <a:r>
              <a:rPr lang="en-IE" sz="1100" dirty="0" err="1"/>
              <a:t>SciRep</a:t>
            </a:r>
            <a:endParaRPr lang="en-IE" sz="1100" dirty="0"/>
          </a:p>
        </p:txBody>
      </p:sp>
      <p:pic>
        <p:nvPicPr>
          <p:cNvPr id="3076" name="Picture 4" descr="Mycobacterium tuberculosis (Tuberculosis) | Osmosis">
            <a:extLst>
              <a:ext uri="{FF2B5EF4-FFF2-40B4-BE49-F238E27FC236}">
                <a16:creationId xmlns:a16="http://schemas.microsoft.com/office/drawing/2014/main" id="{E141FB38-E703-8647-8A29-FCA164B6C4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897060"/>
            <a:ext cx="6195051" cy="387190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C454882-B721-6A41-9FA5-F93A85E86DC5}"/>
              </a:ext>
            </a:extLst>
          </p:cNvPr>
          <p:cNvSpPr txBox="1"/>
          <p:nvPr/>
        </p:nvSpPr>
        <p:spPr>
          <a:xfrm>
            <a:off x="1233772" y="6527652"/>
            <a:ext cx="4862228" cy="261610"/>
          </a:xfrm>
          <a:prstGeom prst="rect">
            <a:avLst/>
          </a:prstGeom>
          <a:noFill/>
        </p:spPr>
        <p:txBody>
          <a:bodyPr wrap="none" rtlCol="0">
            <a:spAutoFit/>
          </a:bodyPr>
          <a:lstStyle/>
          <a:p>
            <a:r>
              <a:rPr lang="en-IE" sz="1100" dirty="0"/>
              <a:t>https://</a:t>
            </a:r>
            <a:r>
              <a:rPr lang="en-IE" sz="1100" dirty="0" err="1"/>
              <a:t>www.osmosis.org</a:t>
            </a:r>
            <a:r>
              <a:rPr lang="en-IE" sz="1100" dirty="0"/>
              <a:t>/learn/</a:t>
            </a:r>
            <a:r>
              <a:rPr lang="en-IE" sz="1100" dirty="0" err="1"/>
              <a:t>Mycobacterium_tuberculosis</a:t>
            </a:r>
            <a:r>
              <a:rPr lang="en-IE" sz="1100" dirty="0"/>
              <a:t>_(Tuberculosis)</a:t>
            </a:r>
          </a:p>
        </p:txBody>
      </p:sp>
    </p:spTree>
    <p:extLst>
      <p:ext uri="{BB962C8B-B14F-4D97-AF65-F5344CB8AC3E}">
        <p14:creationId xmlns:p14="http://schemas.microsoft.com/office/powerpoint/2010/main" val="1007147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97FCE-A935-0447-9B70-7505A2050CE2}"/>
              </a:ext>
            </a:extLst>
          </p:cNvPr>
          <p:cNvSpPr>
            <a:spLocks noGrp="1"/>
          </p:cNvSpPr>
          <p:nvPr>
            <p:ph type="title"/>
          </p:nvPr>
        </p:nvSpPr>
        <p:spPr>
          <a:xfrm>
            <a:off x="442912" y="444398"/>
            <a:ext cx="11306176" cy="681875"/>
          </a:xfrm>
        </p:spPr>
        <p:txBody>
          <a:bodyPr>
            <a:normAutofit fontScale="90000"/>
          </a:bodyPr>
          <a:lstStyle/>
          <a:p>
            <a:pPr algn="ctr"/>
            <a:r>
              <a:rPr lang="en-US" dirty="0"/>
              <a:t>Splitting into 5 genera</a:t>
            </a:r>
          </a:p>
        </p:txBody>
      </p:sp>
      <p:pic>
        <p:nvPicPr>
          <p:cNvPr id="10" name="Picture 2" descr="https://www.frontiersin.org/files/Articles/306849/fmicb-09-00067-HTML/image_m/fmicb-09-00067-g001.jpg">
            <a:extLst>
              <a:ext uri="{FF2B5EF4-FFF2-40B4-BE49-F238E27FC236}">
                <a16:creationId xmlns:a16="http://schemas.microsoft.com/office/drawing/2014/main" id="{1FD6277E-BA5B-B14E-A580-5AEAF16198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0730" y="1126273"/>
            <a:ext cx="3488543" cy="503020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s://www.frontiersin.org/files/Articles/306849/fmicb-09-00067-HTML/image_m/fmicb-09-00067-g002.jpg">
            <a:extLst>
              <a:ext uri="{FF2B5EF4-FFF2-40B4-BE49-F238E27FC236}">
                <a16:creationId xmlns:a16="http://schemas.microsoft.com/office/drawing/2014/main" id="{C64AE066-6C3B-F34C-BA2A-666B5D90F2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5099" y="1316340"/>
            <a:ext cx="5205785" cy="451465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CB675252-2326-8344-A861-8D43BD550C0A}"/>
              </a:ext>
            </a:extLst>
          </p:cNvPr>
          <p:cNvSpPr txBox="1"/>
          <p:nvPr/>
        </p:nvSpPr>
        <p:spPr>
          <a:xfrm>
            <a:off x="7881403" y="6047453"/>
            <a:ext cx="1007199" cy="369332"/>
          </a:xfrm>
          <a:prstGeom prst="rect">
            <a:avLst/>
          </a:prstGeom>
          <a:noFill/>
        </p:spPr>
        <p:txBody>
          <a:bodyPr wrap="none" rtlCol="0">
            <a:spAutoFit/>
          </a:bodyPr>
          <a:lstStyle/>
          <a:p>
            <a:r>
              <a:rPr lang="en-US" dirty="0"/>
              <a:t>ML trees</a:t>
            </a:r>
          </a:p>
        </p:txBody>
      </p:sp>
      <p:sp>
        <p:nvSpPr>
          <p:cNvPr id="13" name="TextBox 12">
            <a:extLst>
              <a:ext uri="{FF2B5EF4-FFF2-40B4-BE49-F238E27FC236}">
                <a16:creationId xmlns:a16="http://schemas.microsoft.com/office/drawing/2014/main" id="{5A493E76-369A-BB4D-8FB9-B74C7A335368}"/>
              </a:ext>
            </a:extLst>
          </p:cNvPr>
          <p:cNvSpPr txBox="1"/>
          <p:nvPr/>
        </p:nvSpPr>
        <p:spPr>
          <a:xfrm>
            <a:off x="3233138" y="6047453"/>
            <a:ext cx="508473" cy="369332"/>
          </a:xfrm>
          <a:prstGeom prst="rect">
            <a:avLst/>
          </a:prstGeom>
          <a:noFill/>
        </p:spPr>
        <p:txBody>
          <a:bodyPr wrap="none" rtlCol="0">
            <a:spAutoFit/>
          </a:bodyPr>
          <a:lstStyle/>
          <a:p>
            <a:r>
              <a:rPr lang="en-US" dirty="0"/>
              <a:t>AAI</a:t>
            </a:r>
          </a:p>
        </p:txBody>
      </p:sp>
      <p:sp>
        <p:nvSpPr>
          <p:cNvPr id="14" name="TextBox 13">
            <a:extLst>
              <a:ext uri="{FF2B5EF4-FFF2-40B4-BE49-F238E27FC236}">
                <a16:creationId xmlns:a16="http://schemas.microsoft.com/office/drawing/2014/main" id="{A63CE03D-512A-7C46-B266-8533606292D9}"/>
              </a:ext>
            </a:extLst>
          </p:cNvPr>
          <p:cNvSpPr txBox="1"/>
          <p:nvPr/>
        </p:nvSpPr>
        <p:spPr>
          <a:xfrm>
            <a:off x="9864119" y="6519982"/>
            <a:ext cx="2327881" cy="261610"/>
          </a:xfrm>
          <a:prstGeom prst="rect">
            <a:avLst/>
          </a:prstGeom>
          <a:noFill/>
        </p:spPr>
        <p:txBody>
          <a:bodyPr wrap="none" rtlCol="0">
            <a:spAutoFit/>
          </a:bodyPr>
          <a:lstStyle/>
          <a:p>
            <a:r>
              <a:rPr lang="en-US" sz="1100" dirty="0">
                <a:cs typeface="Lucida Sans Unicode" panose="020B0602030504020204" pitchFamily="34" charset="0"/>
              </a:rPr>
              <a:t>Gupta et al (2018); Front Microbiol</a:t>
            </a:r>
          </a:p>
        </p:txBody>
      </p:sp>
      <p:sp>
        <p:nvSpPr>
          <p:cNvPr id="15" name="Content Placeholder 2">
            <a:extLst>
              <a:ext uri="{FF2B5EF4-FFF2-40B4-BE49-F238E27FC236}">
                <a16:creationId xmlns:a16="http://schemas.microsoft.com/office/drawing/2014/main" id="{FBF851E2-0C34-644E-8001-1F94EBFF113B}"/>
              </a:ext>
            </a:extLst>
          </p:cNvPr>
          <p:cNvSpPr>
            <a:spLocks noGrp="1"/>
          </p:cNvSpPr>
          <p:nvPr>
            <p:ph idx="1"/>
          </p:nvPr>
        </p:nvSpPr>
        <p:spPr>
          <a:xfrm>
            <a:off x="10129274" y="1405549"/>
            <a:ext cx="1619814" cy="4641903"/>
          </a:xfrm>
        </p:spPr>
        <p:txBody>
          <a:bodyPr>
            <a:normAutofit/>
          </a:bodyPr>
          <a:lstStyle/>
          <a:p>
            <a:pPr marL="0" indent="0">
              <a:buNone/>
            </a:pPr>
            <a:r>
              <a:rPr lang="en-GB" sz="1400" i="1" dirty="0" err="1"/>
              <a:t>Mycobacteroides</a:t>
            </a:r>
            <a:endParaRPr lang="en-GB" sz="1400" i="1" dirty="0"/>
          </a:p>
          <a:p>
            <a:pPr marL="0" indent="0">
              <a:buNone/>
            </a:pPr>
            <a:endParaRPr lang="en-GB" sz="1400" i="1" dirty="0"/>
          </a:p>
          <a:p>
            <a:pPr marL="0" indent="0">
              <a:buNone/>
            </a:pPr>
            <a:endParaRPr lang="en-GB" sz="1400" i="1" dirty="0"/>
          </a:p>
          <a:p>
            <a:pPr marL="0" indent="0">
              <a:buNone/>
            </a:pPr>
            <a:r>
              <a:rPr lang="en-GB" sz="1400" i="1" dirty="0" err="1"/>
              <a:t>Mycolicibacterium</a:t>
            </a:r>
            <a:r>
              <a:rPr lang="en-GB" sz="1400" i="1" dirty="0"/>
              <a:t> </a:t>
            </a:r>
          </a:p>
          <a:p>
            <a:pPr marL="0" indent="0">
              <a:buNone/>
            </a:pPr>
            <a:endParaRPr lang="en-GB" sz="1400" i="1" dirty="0"/>
          </a:p>
          <a:p>
            <a:pPr marL="0" indent="0">
              <a:buNone/>
            </a:pPr>
            <a:endParaRPr lang="en-GB" sz="1400" i="1" dirty="0"/>
          </a:p>
          <a:p>
            <a:pPr marL="0" indent="0">
              <a:buNone/>
            </a:pPr>
            <a:r>
              <a:rPr lang="en-GB" sz="1400" i="1" dirty="0" err="1"/>
              <a:t>Mycolicibacter</a:t>
            </a:r>
            <a:endParaRPr lang="en-GB" sz="1400" dirty="0"/>
          </a:p>
          <a:p>
            <a:pPr marL="0" indent="0">
              <a:buNone/>
            </a:pPr>
            <a:r>
              <a:rPr lang="en-GB" sz="1400" i="1" dirty="0" err="1"/>
              <a:t>Mycolicibacillus</a:t>
            </a:r>
            <a:endParaRPr lang="en-GB" sz="1400" i="1" dirty="0"/>
          </a:p>
          <a:p>
            <a:pPr marL="0" indent="0">
              <a:buNone/>
            </a:pPr>
            <a:endParaRPr lang="en-GB" sz="1400" i="1" dirty="0"/>
          </a:p>
          <a:p>
            <a:pPr marL="0" indent="0">
              <a:buNone/>
            </a:pPr>
            <a:endParaRPr lang="en-GB" sz="1400" i="1" dirty="0"/>
          </a:p>
          <a:p>
            <a:pPr marL="0" indent="0">
              <a:buNone/>
            </a:pPr>
            <a:r>
              <a:rPr lang="en-GB" sz="1400" i="1" dirty="0"/>
              <a:t>Mycobacterium</a:t>
            </a:r>
            <a:endParaRPr lang="en-GB" sz="1400" dirty="0"/>
          </a:p>
          <a:p>
            <a:endParaRPr lang="en-GB" sz="1400" dirty="0"/>
          </a:p>
        </p:txBody>
      </p:sp>
      <p:cxnSp>
        <p:nvCxnSpPr>
          <p:cNvPr id="4" name="Straight Arrow Connector 3">
            <a:extLst>
              <a:ext uri="{FF2B5EF4-FFF2-40B4-BE49-F238E27FC236}">
                <a16:creationId xmlns:a16="http://schemas.microsoft.com/office/drawing/2014/main" id="{D4F2C81D-DD23-9B4F-855C-C327256793AB}"/>
              </a:ext>
            </a:extLst>
          </p:cNvPr>
          <p:cNvCxnSpPr/>
          <p:nvPr/>
        </p:nvCxnSpPr>
        <p:spPr>
          <a:xfrm flipH="1" flipV="1">
            <a:off x="9590049" y="3847171"/>
            <a:ext cx="167823" cy="1003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8755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18A5017-86B8-8244-A6D6-22EB3CBB778D}"/>
              </a:ext>
            </a:extLst>
          </p:cNvPr>
          <p:cNvSpPr txBox="1"/>
          <p:nvPr/>
        </p:nvSpPr>
        <p:spPr>
          <a:xfrm>
            <a:off x="1427356" y="3044283"/>
            <a:ext cx="0" cy="0"/>
          </a:xfrm>
          <a:prstGeom prst="rect">
            <a:avLst/>
          </a:prstGeom>
          <a:noFill/>
        </p:spPr>
        <p:txBody>
          <a:bodyPr wrap="none" lIns="0" tIns="0" rIns="0" bIns="0" rtlCol="0" anchor="b" anchorCtr="0">
            <a:normAutofit fontScale="25000" lnSpcReduction="20000"/>
          </a:bodyPr>
          <a:lstStyle/>
          <a:p>
            <a:pPr algn="r"/>
            <a:endParaRPr lang="en-US" dirty="0"/>
          </a:p>
        </p:txBody>
      </p:sp>
      <p:pic>
        <p:nvPicPr>
          <p:cNvPr id="9" name="Picture 8" descr="Graphical user interface, text, application, email&#10;&#10;Description automatically generated">
            <a:extLst>
              <a:ext uri="{FF2B5EF4-FFF2-40B4-BE49-F238E27FC236}">
                <a16:creationId xmlns:a16="http://schemas.microsoft.com/office/drawing/2014/main" id="{229BF801-12EA-BF43-9405-7D67B55AE8B3}"/>
              </a:ext>
            </a:extLst>
          </p:cNvPr>
          <p:cNvPicPr>
            <a:picLocks noChangeAspect="1"/>
          </p:cNvPicPr>
          <p:nvPr/>
        </p:nvPicPr>
        <p:blipFill>
          <a:blip r:embed="rId3"/>
          <a:stretch>
            <a:fillRect/>
          </a:stretch>
        </p:blipFill>
        <p:spPr>
          <a:xfrm>
            <a:off x="1232054" y="593182"/>
            <a:ext cx="10142189" cy="6105569"/>
          </a:xfrm>
          <a:prstGeom prst="rect">
            <a:avLst/>
          </a:prstGeom>
        </p:spPr>
      </p:pic>
    </p:spTree>
    <p:extLst>
      <p:ext uri="{BB962C8B-B14F-4D97-AF65-F5344CB8AC3E}">
        <p14:creationId xmlns:p14="http://schemas.microsoft.com/office/powerpoint/2010/main" val="1549156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97FCE-A935-0447-9B70-7505A2050CE2}"/>
              </a:ext>
            </a:extLst>
          </p:cNvPr>
          <p:cNvSpPr>
            <a:spLocks noGrp="1"/>
          </p:cNvSpPr>
          <p:nvPr>
            <p:ph type="title"/>
          </p:nvPr>
        </p:nvSpPr>
        <p:spPr>
          <a:xfrm>
            <a:off x="442912" y="444398"/>
            <a:ext cx="11306176" cy="681875"/>
          </a:xfrm>
        </p:spPr>
        <p:txBody>
          <a:bodyPr>
            <a:normAutofit fontScale="90000"/>
          </a:bodyPr>
          <a:lstStyle/>
          <a:p>
            <a:pPr algn="ctr"/>
            <a:r>
              <a:rPr lang="en-US" dirty="0"/>
              <a:t>Genomic dataset</a:t>
            </a:r>
          </a:p>
        </p:txBody>
      </p:sp>
      <p:pic>
        <p:nvPicPr>
          <p:cNvPr id="5" name="Picture 2" descr="figure1">
            <a:extLst>
              <a:ext uri="{FF2B5EF4-FFF2-40B4-BE49-F238E27FC236}">
                <a16:creationId xmlns:a16="http://schemas.microsoft.com/office/drawing/2014/main" id="{36BC64F2-574D-E64D-B5C8-E46AEFAE80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1585" y="1171697"/>
            <a:ext cx="5284439" cy="5322634"/>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8C73809D-DEC9-C141-992E-1B63D6291294}"/>
              </a:ext>
            </a:extLst>
          </p:cNvPr>
          <p:cNvSpPr>
            <a:spLocks noGrp="1"/>
          </p:cNvSpPr>
          <p:nvPr>
            <p:ph idx="1"/>
          </p:nvPr>
        </p:nvSpPr>
        <p:spPr>
          <a:xfrm>
            <a:off x="1092820" y="1242107"/>
            <a:ext cx="4170556" cy="1021591"/>
          </a:xfrm>
        </p:spPr>
        <p:txBody>
          <a:bodyPr>
            <a:normAutofit/>
          </a:bodyPr>
          <a:lstStyle/>
          <a:p>
            <a:r>
              <a:rPr lang="en-GB" dirty="0"/>
              <a:t>137 </a:t>
            </a:r>
            <a:r>
              <a:rPr lang="en-GB" i="1" dirty="0"/>
              <a:t>Mycobacterium</a:t>
            </a:r>
          </a:p>
          <a:p>
            <a:r>
              <a:rPr lang="en-GB" dirty="0"/>
              <a:t>210 </a:t>
            </a:r>
            <a:r>
              <a:rPr lang="en-GB" i="1" dirty="0" err="1"/>
              <a:t>Corynebacteriaceae</a:t>
            </a:r>
            <a:endParaRPr lang="en-GB" i="1" dirty="0"/>
          </a:p>
          <a:p>
            <a:pPr lvl="1"/>
            <a:endParaRPr lang="en-GB" dirty="0"/>
          </a:p>
        </p:txBody>
      </p:sp>
      <p:pic>
        <p:nvPicPr>
          <p:cNvPr id="4098" name="Picture 2" descr="Phylogenetic tree of actinobacterial isolates from Valparaíso bay that belong to the suborders Actinomycineae, Corynebacterineae, Micrococcineae, Propionibacterineae, Pseudonocardineae, Streptomycineae, Streptosporangineae and closely related representative species. The tree was constructed based on the V1 to V9 region of the 16S rRNA gene sequences using the neighbor-joining method with the percentage of bootstrap replicates (1000 resamplings) supporting the proposed branching order shown at consistent nodes (values below 50% not shown). Gene sequence positions 101–1426 were considered, according to the Escherichia coli K12 16S rRNA gene sequence numbering. Arrow points to the outgroup E. coli K12 (AP012306). The GenBank accession numbers of 16S rRNA sequences are given in parentheses. Scale bar corresponds to 0.01 substitutions per nucleotide positions.">
            <a:extLst>
              <a:ext uri="{FF2B5EF4-FFF2-40B4-BE49-F238E27FC236}">
                <a16:creationId xmlns:a16="http://schemas.microsoft.com/office/drawing/2014/main" id="{05713E78-2D36-9A47-8CCF-59BB2617B30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5188" r="16225" b="80325"/>
          <a:stretch/>
        </p:blipFill>
        <p:spPr bwMode="auto">
          <a:xfrm>
            <a:off x="155500" y="2869687"/>
            <a:ext cx="5794916" cy="274620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ECE7948-3EA6-CE4B-86C8-F315C85CE853}"/>
              </a:ext>
            </a:extLst>
          </p:cNvPr>
          <p:cNvSpPr txBox="1"/>
          <p:nvPr/>
        </p:nvSpPr>
        <p:spPr>
          <a:xfrm>
            <a:off x="9602830" y="6519982"/>
            <a:ext cx="2589170" cy="261610"/>
          </a:xfrm>
          <a:prstGeom prst="rect">
            <a:avLst/>
          </a:prstGeom>
          <a:noFill/>
        </p:spPr>
        <p:txBody>
          <a:bodyPr wrap="none" rtlCol="0">
            <a:spAutoFit/>
          </a:bodyPr>
          <a:lstStyle/>
          <a:p>
            <a:r>
              <a:rPr lang="en-IE" sz="1100" dirty="0"/>
              <a:t>Fedrizzi, Meehan et al  (2017); </a:t>
            </a:r>
            <a:r>
              <a:rPr lang="en-IE" sz="1100" dirty="0" err="1"/>
              <a:t>SciRep</a:t>
            </a:r>
            <a:endParaRPr lang="en-IE" sz="1100" dirty="0"/>
          </a:p>
        </p:txBody>
      </p:sp>
      <p:sp>
        <p:nvSpPr>
          <p:cNvPr id="9" name="TextBox 8">
            <a:extLst>
              <a:ext uri="{FF2B5EF4-FFF2-40B4-BE49-F238E27FC236}">
                <a16:creationId xmlns:a16="http://schemas.microsoft.com/office/drawing/2014/main" id="{BBDD32BC-D3EC-B941-9381-3B8C2AAFB2CB}"/>
              </a:ext>
            </a:extLst>
          </p:cNvPr>
          <p:cNvSpPr txBox="1"/>
          <p:nvPr/>
        </p:nvSpPr>
        <p:spPr>
          <a:xfrm>
            <a:off x="3723524" y="6502001"/>
            <a:ext cx="2226892" cy="261610"/>
          </a:xfrm>
          <a:prstGeom prst="rect">
            <a:avLst/>
          </a:prstGeom>
          <a:noFill/>
        </p:spPr>
        <p:txBody>
          <a:bodyPr wrap="none" rtlCol="0">
            <a:spAutoFit/>
          </a:bodyPr>
          <a:lstStyle/>
          <a:p>
            <a:r>
              <a:rPr lang="en-IE" sz="1100" dirty="0"/>
              <a:t>Paz et al  (2015); Front </a:t>
            </a:r>
            <a:r>
              <a:rPr lang="en-IE" sz="1100" dirty="0" err="1"/>
              <a:t>Microbiol</a:t>
            </a:r>
            <a:endParaRPr lang="en-IE" sz="1100" dirty="0"/>
          </a:p>
        </p:txBody>
      </p:sp>
    </p:spTree>
    <p:extLst>
      <p:ext uri="{BB962C8B-B14F-4D97-AF65-F5344CB8AC3E}">
        <p14:creationId xmlns:p14="http://schemas.microsoft.com/office/powerpoint/2010/main" val="804529650"/>
      </p:ext>
    </p:extLst>
  </p:cSld>
  <p:clrMapOvr>
    <a:masterClrMapping/>
  </p:clrMapOvr>
</p:sld>
</file>

<file path=ppt/theme/theme1.xml><?xml version="1.0" encoding="utf-8"?>
<a:theme xmlns:a="http://schemas.openxmlformats.org/drawingml/2006/main" name="Office Theme">
  <a:themeElements>
    <a:clrScheme name="NTU3">
      <a:dk1>
        <a:srgbClr val="000000"/>
      </a:dk1>
      <a:lt1>
        <a:srgbClr val="FFFFFF"/>
      </a:lt1>
      <a:dk2>
        <a:srgbClr val="000000"/>
      </a:dk2>
      <a:lt2>
        <a:srgbClr val="E5E5E5"/>
      </a:lt2>
      <a:accent1>
        <a:srgbClr val="E5005B"/>
      </a:accent1>
      <a:accent2>
        <a:srgbClr val="9D043D"/>
      </a:accent2>
      <a:accent3>
        <a:srgbClr val="6D951A"/>
      </a:accent3>
      <a:accent4>
        <a:srgbClr val="00A6E1"/>
      </a:accent4>
      <a:accent5>
        <a:srgbClr val="F07C00"/>
      </a:accent5>
      <a:accent6>
        <a:srgbClr val="C7007F"/>
      </a:accent6>
      <a:hlink>
        <a:srgbClr val="005B94"/>
      </a:hlink>
      <a:folHlink>
        <a:srgbClr val="821D6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chor="b" anchorCtr="0">
        <a:normAutofit/>
      </a:bodyPr>
      <a:lstStyle>
        <a:defPPr algn="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248A64365211844BF30BC3ADD420261" ma:contentTypeVersion="11" ma:contentTypeDescription="Create a new document." ma:contentTypeScope="" ma:versionID="bf0b94b058452ed3cec91f89e664909d">
  <xsd:schema xmlns:xsd="http://www.w3.org/2001/XMLSchema" xmlns:xs="http://www.w3.org/2001/XMLSchema" xmlns:p="http://schemas.microsoft.com/office/2006/metadata/properties" xmlns:ns2="8dbe2aa3-3237-4830-85c4-3d48417ef302" xmlns:ns3="b317b901-4ab4-4161-80c3-da5df50c25bf" targetNamespace="http://schemas.microsoft.com/office/2006/metadata/properties" ma:root="true" ma:fieldsID="d988d784501c0b668dd73c0ebdbd98a4" ns2:_="" ns3:_="">
    <xsd:import namespace="8dbe2aa3-3237-4830-85c4-3d48417ef302"/>
    <xsd:import namespace="b317b901-4ab4-4161-80c3-da5df50c25b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be2aa3-3237-4830-85c4-3d48417ef30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317b901-4ab4-4161-80c3-da5df50c25bf"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1063616-57F3-4C87-BB7F-2974CF36DE76}">
  <ds:schemaRefs>
    <ds:schemaRef ds:uri="http://schemas.microsoft.com/sharepoint/v3/contenttype/forms"/>
  </ds:schemaRefs>
</ds:datastoreItem>
</file>

<file path=customXml/itemProps2.xml><?xml version="1.0" encoding="utf-8"?>
<ds:datastoreItem xmlns:ds="http://schemas.openxmlformats.org/officeDocument/2006/customXml" ds:itemID="{71F1859A-D475-4A9D-83E1-80A36DBA260F}">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72E4F038-6994-4608-A1EA-AF583DA06B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be2aa3-3237-4830-85c4-3d48417ef302"/>
    <ds:schemaRef ds:uri="b317b901-4ab4-4161-80c3-da5df50c25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12470</TotalTime>
  <Words>977</Words>
  <Application>Microsoft Macintosh PowerPoint</Application>
  <PresentationFormat>Widescreen</PresentationFormat>
  <Paragraphs>231</Paragraphs>
  <Slides>28</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Lucida Sans Unicode</vt:lpstr>
      <vt:lpstr>Wingdings</vt:lpstr>
      <vt:lpstr>Office Theme</vt:lpstr>
      <vt:lpstr>What’s in a name? Bacterial nomenclature bioinformatics workshop</vt:lpstr>
      <vt:lpstr>PowerPoint Presentation</vt:lpstr>
      <vt:lpstr>PowerPoint Presentation</vt:lpstr>
      <vt:lpstr>Defining a genus</vt:lpstr>
      <vt:lpstr>Defining a genus</vt:lpstr>
      <vt:lpstr>Mycobacterium genus</vt:lpstr>
      <vt:lpstr>Splitting into 5 genera</vt:lpstr>
      <vt:lpstr>PowerPoint Presentation</vt:lpstr>
      <vt:lpstr>Genomic dataset</vt:lpstr>
      <vt:lpstr>16S and AAI</vt:lpstr>
      <vt:lpstr>POCP and AF/ANI</vt:lpstr>
      <vt:lpstr>Mycobacterium: single genus</vt:lpstr>
      <vt:lpstr>Defining a species</vt:lpstr>
      <vt:lpstr>PowerPoint Presentation</vt:lpstr>
      <vt:lpstr>PowerPoint Presentation</vt:lpstr>
      <vt:lpstr>PowerPoint Presentation</vt:lpstr>
      <vt:lpstr>PowerPoint Presentation</vt:lpstr>
      <vt:lpstr>PowerPoint Presentation</vt:lpstr>
      <vt:lpstr>Defining within a species</vt:lpstr>
      <vt:lpstr>PowerPoint Presentation</vt:lpstr>
      <vt:lpstr>PowerPoint Presentation</vt:lpstr>
      <vt:lpstr>PowerPoint Presentation</vt:lpstr>
      <vt:lpstr>PowerPoint Presentation</vt:lpstr>
      <vt:lpstr>PowerPoint Presentation</vt:lpstr>
      <vt:lpstr>Pangenome</vt:lpstr>
      <vt:lpstr>PowerPoint Presentation</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Kayleigh Meller</dc:creator>
  <cp:lastModifiedBy>Conor Meehan</cp:lastModifiedBy>
  <cp:revision>231</cp:revision>
  <dcterms:created xsi:type="dcterms:W3CDTF">2020-08-07T10:40:47Z</dcterms:created>
  <dcterms:modified xsi:type="dcterms:W3CDTF">2023-09-27T14:32:08Z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0x010100E248A64365211844BF30BC3ADD420261</vt:lpwstr>
  </property>
</Properties>
</file>